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689" r:id="rId2"/>
  </p:sldMasterIdLst>
  <p:notesMasterIdLst>
    <p:notesMasterId r:id="rId7"/>
  </p:notesMasterIdLst>
  <p:sldIdLst>
    <p:sldId id="260" r:id="rId3"/>
    <p:sldId id="261" r:id="rId4"/>
    <p:sldId id="262" r:id="rId5"/>
    <p:sldId id="7727"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E7E7E5"/>
    <a:srgbClr val="ECECEA"/>
    <a:srgbClr val="E5E5E3"/>
    <a:srgbClr val="E0E0DD"/>
    <a:srgbClr val="A29B2F"/>
    <a:srgbClr val="0F546F"/>
    <a:srgbClr val="FDE186"/>
    <a:srgbClr val="DADBD9"/>
    <a:srgbClr val="F592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0" autoAdjust="0"/>
    <p:restoredTop sz="87909" autoAdjust="0"/>
  </p:normalViewPr>
  <p:slideViewPr>
    <p:cSldViewPr snapToGrid="0">
      <p:cViewPr varScale="1">
        <p:scale>
          <a:sx n="72" d="100"/>
          <a:sy n="72" d="100"/>
        </p:scale>
        <p:origin x="499" y="67"/>
      </p:cViewPr>
      <p:guideLst/>
    </p:cSldViewPr>
  </p:slideViewPr>
  <p:outlineViewPr>
    <p:cViewPr>
      <p:scale>
        <a:sx n="33" d="100"/>
        <a:sy n="33" d="100"/>
      </p:scale>
      <p:origin x="0" y="-630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FISI</c:v>
                </c:pt>
              </c:strCache>
            </c:strRef>
          </c:tx>
          <c:spPr>
            <a:ln w="28575" cap="rnd">
              <a:solidFill>
                <a:srgbClr val="000066"/>
              </a:solidFill>
              <a:round/>
            </a:ln>
            <a:effectLst/>
          </c:spPr>
          <c:marker>
            <c:symbol val="none"/>
          </c:marker>
          <c:cat>
            <c:numRef>
              <c:f>Tabelle1!$A$98:$A$197</c:f>
              <c:numCache>
                <c:formatCode>mmm\-yy</c:formatCode>
                <c:ptCount val="10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numCache>
            </c:numRef>
          </c:cat>
          <c:val>
            <c:numRef>
              <c:f>Tabelle1!$B$98:$B$197</c:f>
              <c:numCache>
                <c:formatCode>0.0</c:formatCode>
                <c:ptCount val="100"/>
                <c:pt idx="0">
                  <c:v>101.26149992164568</c:v>
                </c:pt>
                <c:pt idx="1">
                  <c:v>100.75952109661741</c:v>
                </c:pt>
                <c:pt idx="2">
                  <c:v>100.90271046245911</c:v>
                </c:pt>
                <c:pt idx="3">
                  <c:v>100.60241165418485</c:v>
                </c:pt>
                <c:pt idx="4">
                  <c:v>101.18490323236158</c:v>
                </c:pt>
                <c:pt idx="5">
                  <c:v>101.69317118828596</c:v>
                </c:pt>
                <c:pt idx="6">
                  <c:v>100.89851845375276</c:v>
                </c:pt>
                <c:pt idx="7">
                  <c:v>101.81894139255559</c:v>
                </c:pt>
                <c:pt idx="8">
                  <c:v>101.27512799784827</c:v>
                </c:pt>
                <c:pt idx="9">
                  <c:v>101.13835098896699</c:v>
                </c:pt>
                <c:pt idx="10">
                  <c:v>100.61486011970852</c:v>
                </c:pt>
                <c:pt idx="11">
                  <c:v>100.45894769689102</c:v>
                </c:pt>
                <c:pt idx="12">
                  <c:v>101.36672926025798</c:v>
                </c:pt>
                <c:pt idx="13">
                  <c:v>101.67068697197578</c:v>
                </c:pt>
                <c:pt idx="14">
                  <c:v>100.93504608610769</c:v>
                </c:pt>
                <c:pt idx="15">
                  <c:v>103.23985920393935</c:v>
                </c:pt>
                <c:pt idx="16">
                  <c:v>102.75391053021623</c:v>
                </c:pt>
                <c:pt idx="17">
                  <c:v>105.11444156840824</c:v>
                </c:pt>
                <c:pt idx="18">
                  <c:v>105.5543513003465</c:v>
                </c:pt>
                <c:pt idx="19">
                  <c:v>107.14891367669435</c:v>
                </c:pt>
                <c:pt idx="20">
                  <c:v>107.49714263324989</c:v>
                </c:pt>
                <c:pt idx="21">
                  <c:v>108.05679963360029</c:v>
                </c:pt>
                <c:pt idx="22">
                  <c:v>109.78396575668224</c:v>
                </c:pt>
                <c:pt idx="23">
                  <c:v>109.7081080172678</c:v>
                </c:pt>
                <c:pt idx="24">
                  <c:v>111.23034160115373</c:v>
                </c:pt>
                <c:pt idx="25">
                  <c:v>112.60239035859306</c:v>
                </c:pt>
                <c:pt idx="26">
                  <c:v>109.59158635830816</c:v>
                </c:pt>
                <c:pt idx="27">
                  <c:v>113.49215561975427</c:v>
                </c:pt>
                <c:pt idx="28">
                  <c:v>113.13427267702329</c:v>
                </c:pt>
                <c:pt idx="29">
                  <c:v>113.46637134685476</c:v>
                </c:pt>
                <c:pt idx="30">
                  <c:v>113.79154041082411</c:v>
                </c:pt>
                <c:pt idx="31">
                  <c:v>114.80322628442482</c:v>
                </c:pt>
                <c:pt idx="32">
                  <c:v>114.65056151687058</c:v>
                </c:pt>
                <c:pt idx="33">
                  <c:v>113.41629788033984</c:v>
                </c:pt>
                <c:pt idx="34">
                  <c:v>114.41758934514745</c:v>
                </c:pt>
                <c:pt idx="35">
                  <c:v>115.07883209934002</c:v>
                </c:pt>
                <c:pt idx="36">
                  <c:v>114.67386584866253</c:v>
                </c:pt>
                <c:pt idx="37">
                  <c:v>114.53159548990142</c:v>
                </c:pt>
                <c:pt idx="38">
                  <c:v>113.84704840391689</c:v>
                </c:pt>
                <c:pt idx="39">
                  <c:v>112.46259994093954</c:v>
                </c:pt>
                <c:pt idx="40">
                  <c:v>112.11660648628587</c:v>
                </c:pt>
                <c:pt idx="41">
                  <c:v>110.89029289053872</c:v>
                </c:pt>
                <c:pt idx="42">
                  <c:v>109.82309902384517</c:v>
                </c:pt>
                <c:pt idx="43">
                  <c:v>108.87833598705188</c:v>
                </c:pt>
                <c:pt idx="44">
                  <c:v>107.11915521105102</c:v>
                </c:pt>
                <c:pt idx="45">
                  <c:v>106.18628166233502</c:v>
                </c:pt>
                <c:pt idx="46">
                  <c:v>105.05759948541198</c:v>
                </c:pt>
                <c:pt idx="47">
                  <c:v>104.86281129212639</c:v>
                </c:pt>
                <c:pt idx="48">
                  <c:v>105.02886062704214</c:v>
                </c:pt>
                <c:pt idx="49">
                  <c:v>106.03361689478076</c:v>
                </c:pt>
                <c:pt idx="50">
                  <c:v>103.06942155807974</c:v>
                </c:pt>
                <c:pt idx="51">
                  <c:v>100.64950824534704</c:v>
                </c:pt>
                <c:pt idx="52">
                  <c:v>100.61383978111513</c:v>
                </c:pt>
                <c:pt idx="53">
                  <c:v>100.58955058749976</c:v>
                </c:pt>
                <c:pt idx="54">
                  <c:v>99.745409128098927</c:v>
                </c:pt>
                <c:pt idx="55">
                  <c:v>99.177858345436761</c:v>
                </c:pt>
                <c:pt idx="56">
                  <c:v>99.187267892406439</c:v>
                </c:pt>
                <c:pt idx="57">
                  <c:v>99.721119934483582</c:v>
                </c:pt>
                <c:pt idx="58">
                  <c:v>99.57388969350724</c:v>
                </c:pt>
                <c:pt idx="59">
                  <c:v>100.21828307740731</c:v>
                </c:pt>
                <c:pt idx="60">
                  <c:v>101.3003565907465</c:v>
                </c:pt>
                <c:pt idx="61">
                  <c:v>104.30569049135541</c:v>
                </c:pt>
                <c:pt idx="62">
                  <c:v>105.32532640573973</c:v>
                </c:pt>
                <c:pt idx="63">
                  <c:v>107.17422413287917</c:v>
                </c:pt>
                <c:pt idx="64">
                  <c:v>108.34849453846458</c:v>
                </c:pt>
                <c:pt idx="65">
                  <c:v>109.47816157721104</c:v>
                </c:pt>
                <c:pt idx="66">
                  <c:v>108.74106108360404</c:v>
                </c:pt>
                <c:pt idx="67">
                  <c:v>109.71904821661971</c:v>
                </c:pt>
                <c:pt idx="68">
                  <c:v>109.59862268346441</c:v>
                </c:pt>
                <c:pt idx="69">
                  <c:v>108.59536149500994</c:v>
                </c:pt>
                <c:pt idx="70">
                  <c:v>106.97892572213289</c:v>
                </c:pt>
                <c:pt idx="71">
                  <c:v>108.08182362615639</c:v>
                </c:pt>
                <c:pt idx="72">
                  <c:v>109.31955206561817</c:v>
                </c:pt>
                <c:pt idx="73">
                  <c:v>109.76069699798833</c:v>
                </c:pt>
                <c:pt idx="74">
                  <c:v>108.19334982980273</c:v>
                </c:pt>
                <c:pt idx="75">
                  <c:v>105.47252107361797</c:v>
                </c:pt>
                <c:pt idx="76">
                  <c:v>106.05991138514106</c:v>
                </c:pt>
                <c:pt idx="77">
                  <c:v>106.4059048397947</c:v>
                </c:pt>
                <c:pt idx="78">
                  <c:v>105.83485368110344</c:v>
                </c:pt>
                <c:pt idx="79">
                  <c:v>106.61852726519625</c:v>
                </c:pt>
                <c:pt idx="80">
                  <c:v>103.98993097435576</c:v>
                </c:pt>
                <c:pt idx="81">
                  <c:v>102.81318062766273</c:v>
                </c:pt>
                <c:pt idx="82">
                  <c:v>102.96584539521699</c:v>
                </c:pt>
                <c:pt idx="83">
                  <c:v>103.08280612544122</c:v>
                </c:pt>
                <c:pt idx="84">
                  <c:v>103.12839435410359</c:v>
                </c:pt>
                <c:pt idx="85">
                  <c:v>105.53346359328867</c:v>
                </c:pt>
                <c:pt idx="86">
                  <c:v>103.80353189311842</c:v>
                </c:pt>
                <c:pt idx="87">
                  <c:v>103.26570483064947</c:v>
                </c:pt>
                <c:pt idx="88">
                  <c:v>100.73623503791728</c:v>
                </c:pt>
                <c:pt idx="89">
                  <c:v>98.5</c:v>
                </c:pt>
                <c:pt idx="90">
                  <c:v>98.9</c:v>
                </c:pt>
                <c:pt idx="91">
                  <c:v>96</c:v>
                </c:pt>
                <c:pt idx="92">
                  <c:v>92.9</c:v>
                </c:pt>
                <c:pt idx="93">
                  <c:v>91</c:v>
                </c:pt>
                <c:pt idx="94">
                  <c:v>91.6</c:v>
                </c:pt>
                <c:pt idx="95">
                  <c:v>90</c:v>
                </c:pt>
                <c:pt idx="96">
                  <c:v>92.9</c:v>
                </c:pt>
                <c:pt idx="97">
                  <c:v>94</c:v>
                </c:pt>
                <c:pt idx="98">
                  <c:v>95.8</c:v>
                </c:pt>
                <c:pt idx="99">
                  <c:v>95.1</c:v>
                </c:pt>
              </c:numCache>
            </c:numRef>
          </c:val>
          <c:smooth val="0"/>
          <c:extLst>
            <c:ext xmlns:c16="http://schemas.microsoft.com/office/drawing/2014/chart" uri="{C3380CC4-5D6E-409C-BE32-E72D297353CC}">
              <c16:uniqueId val="{00000000-0558-46E4-A15D-DB1A7ED151D3}"/>
            </c:ext>
          </c:extLst>
        </c:ser>
        <c:dLbls>
          <c:showLegendKey val="0"/>
          <c:showVal val="0"/>
          <c:showCatName val="0"/>
          <c:showSerName val="0"/>
          <c:showPercent val="0"/>
          <c:showBubbleSize val="0"/>
        </c:dLbls>
        <c:marker val="1"/>
        <c:smooth val="0"/>
        <c:axId val="365793392"/>
        <c:axId val="74559504"/>
      </c:lineChart>
      <c:lineChart>
        <c:grouping val="standard"/>
        <c:varyColors val="0"/>
        <c:ser>
          <c:idx val="1"/>
          <c:order val="1"/>
          <c:tx>
            <c:strRef>
              <c:f>Tabelle1!$C$1</c:f>
              <c:strCache>
                <c:ptCount val="1"/>
                <c:pt idx="0">
                  <c:v>BCI</c:v>
                </c:pt>
              </c:strCache>
            </c:strRef>
          </c:tx>
          <c:spPr>
            <a:ln w="28575" cap="rnd">
              <a:solidFill>
                <a:schemeClr val="accent3">
                  <a:lumMod val="65000"/>
                </a:schemeClr>
              </a:solidFill>
              <a:round/>
            </a:ln>
            <a:effectLst/>
          </c:spPr>
          <c:marker>
            <c:symbol val="none"/>
          </c:marker>
          <c:cat>
            <c:numRef>
              <c:f>Tabelle1!$A$98:$A$197</c:f>
              <c:numCache>
                <c:formatCode>mmm\-yy</c:formatCode>
                <c:ptCount val="10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numCache>
            </c:numRef>
          </c:cat>
          <c:val>
            <c:numRef>
              <c:f>Tabelle1!$C$98:$C$197</c:f>
              <c:numCache>
                <c:formatCode>0.00</c:formatCode>
                <c:ptCount val="100"/>
                <c:pt idx="0">
                  <c:v>0.38</c:v>
                </c:pt>
                <c:pt idx="1">
                  <c:v>0.26</c:v>
                </c:pt>
                <c:pt idx="2">
                  <c:v>0.34</c:v>
                </c:pt>
                <c:pt idx="3">
                  <c:v>0.28999999999999998</c:v>
                </c:pt>
                <c:pt idx="4">
                  <c:v>0.32</c:v>
                </c:pt>
                <c:pt idx="5">
                  <c:v>0.31</c:v>
                </c:pt>
                <c:pt idx="6">
                  <c:v>0.38</c:v>
                </c:pt>
                <c:pt idx="7">
                  <c:v>0.25</c:v>
                </c:pt>
                <c:pt idx="8">
                  <c:v>0.43</c:v>
                </c:pt>
                <c:pt idx="9">
                  <c:v>0.45</c:v>
                </c:pt>
                <c:pt idx="10">
                  <c:v>0.42</c:v>
                </c:pt>
                <c:pt idx="11">
                  <c:v>0.69</c:v>
                </c:pt>
                <c:pt idx="12">
                  <c:v>0.68</c:v>
                </c:pt>
                <c:pt idx="13">
                  <c:v>0.84</c:v>
                </c:pt>
                <c:pt idx="14">
                  <c:v>0.86</c:v>
                </c:pt>
                <c:pt idx="15">
                  <c:v>1</c:v>
                </c:pt>
                <c:pt idx="16">
                  <c:v>0.98</c:v>
                </c:pt>
                <c:pt idx="17">
                  <c:v>1.18</c:v>
                </c:pt>
                <c:pt idx="18">
                  <c:v>1.18</c:v>
                </c:pt>
                <c:pt idx="19">
                  <c:v>1.1399999999999999</c:v>
                </c:pt>
                <c:pt idx="20">
                  <c:v>1.32</c:v>
                </c:pt>
                <c:pt idx="21">
                  <c:v>1.39</c:v>
                </c:pt>
                <c:pt idx="22">
                  <c:v>1.48</c:v>
                </c:pt>
                <c:pt idx="23">
                  <c:v>1.54</c:v>
                </c:pt>
                <c:pt idx="24">
                  <c:v>1.55</c:v>
                </c:pt>
                <c:pt idx="25">
                  <c:v>1.44</c:v>
                </c:pt>
                <c:pt idx="26">
                  <c:v>1.34</c:v>
                </c:pt>
                <c:pt idx="27">
                  <c:v>1.3</c:v>
                </c:pt>
                <c:pt idx="28">
                  <c:v>1.39</c:v>
                </c:pt>
                <c:pt idx="29">
                  <c:v>1.34</c:v>
                </c:pt>
                <c:pt idx="30">
                  <c:v>1.23</c:v>
                </c:pt>
                <c:pt idx="31">
                  <c:v>1.1000000000000001</c:v>
                </c:pt>
                <c:pt idx="32">
                  <c:v>1.25</c:v>
                </c:pt>
                <c:pt idx="33">
                  <c:v>0.98</c:v>
                </c:pt>
                <c:pt idx="34">
                  <c:v>1.02</c:v>
                </c:pt>
                <c:pt idx="35">
                  <c:v>0.85</c:v>
                </c:pt>
                <c:pt idx="36">
                  <c:v>0.7</c:v>
                </c:pt>
                <c:pt idx="37">
                  <c:v>0.67</c:v>
                </c:pt>
                <c:pt idx="38">
                  <c:v>0.52</c:v>
                </c:pt>
                <c:pt idx="39">
                  <c:v>0.46</c:v>
                </c:pt>
                <c:pt idx="40">
                  <c:v>0.36</c:v>
                </c:pt>
                <c:pt idx="41">
                  <c:v>0.2</c:v>
                </c:pt>
                <c:pt idx="42">
                  <c:v>-7.0000000000000007E-2</c:v>
                </c:pt>
                <c:pt idx="43">
                  <c:v>0.14000000000000001</c:v>
                </c:pt>
                <c:pt idx="44">
                  <c:v>-0.17</c:v>
                </c:pt>
                <c:pt idx="45">
                  <c:v>-0.18</c:v>
                </c:pt>
                <c:pt idx="46">
                  <c:v>-0.13</c:v>
                </c:pt>
                <c:pt idx="47">
                  <c:v>-0.21</c:v>
                </c:pt>
                <c:pt idx="48">
                  <c:v>-7.0000000000000007E-2</c:v>
                </c:pt>
                <c:pt idx="49">
                  <c:v>0.03</c:v>
                </c:pt>
                <c:pt idx="50">
                  <c:v>-0.25</c:v>
                </c:pt>
                <c:pt idx="51">
                  <c:v>-2.29</c:v>
                </c:pt>
                <c:pt idx="52">
                  <c:v>-2.72</c:v>
                </c:pt>
                <c:pt idx="53">
                  <c:v>-2.48</c:v>
                </c:pt>
                <c:pt idx="54">
                  <c:v>-1.93</c:v>
                </c:pt>
                <c:pt idx="55">
                  <c:v>-1.3</c:v>
                </c:pt>
                <c:pt idx="56">
                  <c:v>-1.06</c:v>
                </c:pt>
                <c:pt idx="57">
                  <c:v>-0.54</c:v>
                </c:pt>
                <c:pt idx="58">
                  <c:v>-0.36</c:v>
                </c:pt>
                <c:pt idx="59">
                  <c:v>-0.09</c:v>
                </c:pt>
                <c:pt idx="60">
                  <c:v>-0.01</c:v>
                </c:pt>
                <c:pt idx="61">
                  <c:v>0.13</c:v>
                </c:pt>
                <c:pt idx="62">
                  <c:v>0.5</c:v>
                </c:pt>
                <c:pt idx="63">
                  <c:v>0.93</c:v>
                </c:pt>
                <c:pt idx="64">
                  <c:v>1.26</c:v>
                </c:pt>
                <c:pt idx="65">
                  <c:v>1.46</c:v>
                </c:pt>
                <c:pt idx="66">
                  <c:v>1.73</c:v>
                </c:pt>
                <c:pt idx="67">
                  <c:v>1.65</c:v>
                </c:pt>
                <c:pt idx="68">
                  <c:v>1.63</c:v>
                </c:pt>
                <c:pt idx="69">
                  <c:v>1.69</c:v>
                </c:pt>
                <c:pt idx="70">
                  <c:v>1.81</c:v>
                </c:pt>
                <c:pt idx="71">
                  <c:v>1.78</c:v>
                </c:pt>
                <c:pt idx="72">
                  <c:v>1.81</c:v>
                </c:pt>
                <c:pt idx="73">
                  <c:v>1.8</c:v>
                </c:pt>
                <c:pt idx="74">
                  <c:v>1.62</c:v>
                </c:pt>
                <c:pt idx="75">
                  <c:v>1.56</c:v>
                </c:pt>
                <c:pt idx="76">
                  <c:v>1.25</c:v>
                </c:pt>
                <c:pt idx="77">
                  <c:v>1.45</c:v>
                </c:pt>
                <c:pt idx="78">
                  <c:v>1.1299999999999999</c:v>
                </c:pt>
                <c:pt idx="79">
                  <c:v>0.86</c:v>
                </c:pt>
                <c:pt idx="80">
                  <c:v>0.84</c:v>
                </c:pt>
                <c:pt idx="81">
                  <c:v>0.77</c:v>
                </c:pt>
                <c:pt idx="82">
                  <c:v>0.56000000000000005</c:v>
                </c:pt>
                <c:pt idx="83">
                  <c:v>0.56999999999999995</c:v>
                </c:pt>
                <c:pt idx="84">
                  <c:v>0.68</c:v>
                </c:pt>
                <c:pt idx="85">
                  <c:v>0.69</c:v>
                </c:pt>
                <c:pt idx="86">
                  <c:v>0.65</c:v>
                </c:pt>
                <c:pt idx="87">
                  <c:v>0.51</c:v>
                </c:pt>
                <c:pt idx="88">
                  <c:v>0.19</c:v>
                </c:pt>
                <c:pt idx="89">
                  <c:v>0.06</c:v>
                </c:pt>
                <c:pt idx="90">
                  <c:v>-0.08</c:v>
                </c:pt>
                <c:pt idx="91">
                  <c:v>-0.4</c:v>
                </c:pt>
                <c:pt idx="92">
                  <c:v>-0.35</c:v>
                </c:pt>
                <c:pt idx="93">
                  <c:v>-0.33</c:v>
                </c:pt>
                <c:pt idx="94">
                  <c:v>-0.39</c:v>
                </c:pt>
                <c:pt idx="95">
                  <c:v>-0.45</c:v>
                </c:pt>
                <c:pt idx="96">
                  <c:v>-0.42</c:v>
                </c:pt>
                <c:pt idx="97">
                  <c:v>-0.42</c:v>
                </c:pt>
                <c:pt idx="98">
                  <c:v>-0.32</c:v>
                </c:pt>
                <c:pt idx="99">
                  <c:v>-0.53</c:v>
                </c:pt>
              </c:numCache>
            </c:numRef>
          </c:val>
          <c:smooth val="0"/>
          <c:extLst>
            <c:ext xmlns:c16="http://schemas.microsoft.com/office/drawing/2014/chart" uri="{C3380CC4-5D6E-409C-BE32-E72D297353CC}">
              <c16:uniqueId val="{00000001-0558-46E4-A15D-DB1A7ED151D3}"/>
            </c:ext>
          </c:extLst>
        </c:ser>
        <c:dLbls>
          <c:showLegendKey val="0"/>
          <c:showVal val="0"/>
          <c:showCatName val="0"/>
          <c:showSerName val="0"/>
          <c:showPercent val="0"/>
          <c:showBubbleSize val="0"/>
        </c:dLbls>
        <c:marker val="1"/>
        <c:smooth val="0"/>
        <c:axId val="337085216"/>
        <c:axId val="170062896"/>
      </c:lineChart>
      <c:dateAx>
        <c:axId val="365793392"/>
        <c:scaling>
          <c:orientation val="minMax"/>
        </c:scaling>
        <c:delete val="0"/>
        <c:axPos val="b"/>
        <c:numFmt formatCode="yy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4559504"/>
        <c:crosses val="autoZero"/>
        <c:auto val="1"/>
        <c:lblOffset val="100"/>
        <c:baseTimeUnit val="months"/>
        <c:majorUnit val="1"/>
        <c:majorTimeUnit val="years"/>
        <c:minorUnit val="1"/>
        <c:minorTimeUnit val="years"/>
      </c:dateAx>
      <c:valAx>
        <c:axId val="74559504"/>
        <c:scaling>
          <c:orientation val="minMax"/>
          <c:min val="80"/>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a:t>FISI (Index 2015 = 100)</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65793392"/>
        <c:crosses val="autoZero"/>
        <c:crossBetween val="midCat"/>
      </c:valAx>
      <c:valAx>
        <c:axId val="170062896"/>
        <c:scaling>
          <c:orientation val="minMax"/>
          <c:max val="3"/>
          <c:min val="-3"/>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a:t>BCI</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37085216"/>
        <c:crosses val="max"/>
        <c:crossBetween val="between"/>
      </c:valAx>
      <c:dateAx>
        <c:axId val="337085216"/>
        <c:scaling>
          <c:orientation val="minMax"/>
        </c:scaling>
        <c:delete val="1"/>
        <c:axPos val="b"/>
        <c:numFmt formatCode="mmm\-yy" sourceLinked="1"/>
        <c:majorTickMark val="out"/>
        <c:minorTickMark val="none"/>
        <c:tickLblPos val="nextTo"/>
        <c:crossAx val="170062896"/>
        <c:crosses val="autoZero"/>
        <c:auto val="1"/>
        <c:lblOffset val="100"/>
        <c:baseTimeUnit val="months"/>
      </c:date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844457992062511E-2"/>
          <c:y val="4.1576892185021343E-2"/>
          <c:w val="0.91785249818180803"/>
          <c:h val="0.78156070090572816"/>
        </c:manualLayout>
      </c:layout>
      <c:lineChart>
        <c:grouping val="standard"/>
        <c:varyColors val="0"/>
        <c:ser>
          <c:idx val="0"/>
          <c:order val="0"/>
          <c:tx>
            <c:strRef>
              <c:f>Tabelle1!$B$1</c:f>
              <c:strCache>
                <c:ptCount val="1"/>
                <c:pt idx="0">
                  <c:v> current situation</c:v>
                </c:pt>
              </c:strCache>
            </c:strRef>
          </c:tx>
          <c:spPr>
            <a:ln w="41275">
              <a:solidFill>
                <a:srgbClr val="C00000"/>
              </a:solidFill>
            </a:ln>
            <a:effectLst/>
          </c:spPr>
          <c:marker>
            <c:symbol val="none"/>
          </c:marker>
          <c:cat>
            <c:numRef>
              <c:f>Tabelle1!$A$2:$A$197</c:f>
              <c:numCache>
                <c:formatCode>mmm\ yyyy</c:formatCode>
                <c:ptCount val="19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numCache>
            </c:numRef>
          </c:cat>
          <c:val>
            <c:numRef>
              <c:f>Tabelle1!$B$2:$B$197</c:f>
              <c:numCache>
                <c:formatCode>0.0</c:formatCode>
                <c:ptCount val="196"/>
                <c:pt idx="0">
                  <c:v>158.25020269999999</c:v>
                </c:pt>
                <c:pt idx="1">
                  <c:v>167.22416799999999</c:v>
                </c:pt>
                <c:pt idx="2">
                  <c:v>155.55712539999999</c:v>
                </c:pt>
                <c:pt idx="3">
                  <c:v>147.47757229999999</c:v>
                </c:pt>
                <c:pt idx="4">
                  <c:v>139.9505972</c:v>
                </c:pt>
                <c:pt idx="5">
                  <c:v>154.66739559999999</c:v>
                </c:pt>
                <c:pt idx="6">
                  <c:v>158.2529428</c:v>
                </c:pt>
                <c:pt idx="7">
                  <c:v>143.719876</c:v>
                </c:pt>
                <c:pt idx="8">
                  <c:v>148.6419315</c:v>
                </c:pt>
                <c:pt idx="9">
                  <c:v>115.2611658</c:v>
                </c:pt>
                <c:pt idx="10">
                  <c:v>109.1001</c:v>
                </c:pt>
                <c:pt idx="11">
                  <c:v>105.6618703</c:v>
                </c:pt>
                <c:pt idx="12">
                  <c:v>101.9362033</c:v>
                </c:pt>
                <c:pt idx="13">
                  <c:v>98.512563740000004</c:v>
                </c:pt>
                <c:pt idx="14">
                  <c:v>94.868865009999993</c:v>
                </c:pt>
                <c:pt idx="15">
                  <c:v>91.733379650000003</c:v>
                </c:pt>
                <c:pt idx="16">
                  <c:v>88.704272529999997</c:v>
                </c:pt>
                <c:pt idx="17">
                  <c:v>89.900512480000003</c:v>
                </c:pt>
                <c:pt idx="18">
                  <c:v>89.320255399999994</c:v>
                </c:pt>
                <c:pt idx="19">
                  <c:v>89.085186199999995</c:v>
                </c:pt>
                <c:pt idx="20">
                  <c:v>88.909210549999997</c:v>
                </c:pt>
                <c:pt idx="21">
                  <c:v>89.036432840000003</c:v>
                </c:pt>
                <c:pt idx="22">
                  <c:v>88.777965589999994</c:v>
                </c:pt>
                <c:pt idx="23">
                  <c:v>88.606049249999998</c:v>
                </c:pt>
                <c:pt idx="24">
                  <c:v>89.034547279999998</c:v>
                </c:pt>
                <c:pt idx="25">
                  <c:v>90.041854659999998</c:v>
                </c:pt>
                <c:pt idx="26">
                  <c:v>91.590945829999995</c:v>
                </c:pt>
                <c:pt idx="27">
                  <c:v>94.447715310000007</c:v>
                </c:pt>
                <c:pt idx="28">
                  <c:v>97.178239070000004</c:v>
                </c:pt>
                <c:pt idx="29">
                  <c:v>100.1209593</c:v>
                </c:pt>
                <c:pt idx="30">
                  <c:v>103.1343811</c:v>
                </c:pt>
                <c:pt idx="31">
                  <c:v>103.22934739999999</c:v>
                </c:pt>
                <c:pt idx="32">
                  <c:v>104.7365124</c:v>
                </c:pt>
                <c:pt idx="33">
                  <c:v>107.1820196</c:v>
                </c:pt>
                <c:pt idx="34">
                  <c:v>108.757403</c:v>
                </c:pt>
                <c:pt idx="35">
                  <c:v>110.5460751</c:v>
                </c:pt>
                <c:pt idx="36">
                  <c:v>113.551005</c:v>
                </c:pt>
                <c:pt idx="37">
                  <c:v>115.75191220000001</c:v>
                </c:pt>
                <c:pt idx="38">
                  <c:v>118.91239880000001</c:v>
                </c:pt>
                <c:pt idx="39">
                  <c:v>120.5962139</c:v>
                </c:pt>
                <c:pt idx="40">
                  <c:v>123.2165389</c:v>
                </c:pt>
                <c:pt idx="41">
                  <c:v>123.2812888</c:v>
                </c:pt>
                <c:pt idx="42">
                  <c:v>123.7710074</c:v>
                </c:pt>
                <c:pt idx="43">
                  <c:v>125.10505550000001</c:v>
                </c:pt>
                <c:pt idx="44">
                  <c:v>123.28320119999999</c:v>
                </c:pt>
                <c:pt idx="45">
                  <c:v>122.5446999</c:v>
                </c:pt>
                <c:pt idx="46">
                  <c:v>121.85836140000001</c:v>
                </c:pt>
                <c:pt idx="47">
                  <c:v>123.24357929999999</c:v>
                </c:pt>
                <c:pt idx="48">
                  <c:v>123.8401477</c:v>
                </c:pt>
                <c:pt idx="49">
                  <c:v>123.97069500000001</c:v>
                </c:pt>
                <c:pt idx="50">
                  <c:v>124.2494064</c:v>
                </c:pt>
                <c:pt idx="51">
                  <c:v>124.6490323</c:v>
                </c:pt>
                <c:pt idx="52">
                  <c:v>123.53218529999999</c:v>
                </c:pt>
                <c:pt idx="53">
                  <c:v>123.8130955</c:v>
                </c:pt>
                <c:pt idx="54">
                  <c:v>122.6058823</c:v>
                </c:pt>
                <c:pt idx="55">
                  <c:v>120.2887034</c:v>
                </c:pt>
                <c:pt idx="56">
                  <c:v>118.4520892</c:v>
                </c:pt>
                <c:pt idx="57">
                  <c:v>116.1680204</c:v>
                </c:pt>
                <c:pt idx="58">
                  <c:v>114.4725574</c:v>
                </c:pt>
                <c:pt idx="59">
                  <c:v>114.57668889999999</c:v>
                </c:pt>
                <c:pt idx="60">
                  <c:v>114.7246785</c:v>
                </c:pt>
                <c:pt idx="61">
                  <c:v>114.7246785</c:v>
                </c:pt>
                <c:pt idx="62">
                  <c:v>113.98518180000001</c:v>
                </c:pt>
                <c:pt idx="63">
                  <c:v>113.248903</c:v>
                </c:pt>
                <c:pt idx="64">
                  <c:v>113.8765736</c:v>
                </c:pt>
                <c:pt idx="65">
                  <c:v>112.3353544</c:v>
                </c:pt>
                <c:pt idx="66">
                  <c:v>112.1081251</c:v>
                </c:pt>
                <c:pt idx="67">
                  <c:v>111.969633</c:v>
                </c:pt>
                <c:pt idx="68">
                  <c:v>111.879862</c:v>
                </c:pt>
                <c:pt idx="69">
                  <c:v>111.88615830000001</c:v>
                </c:pt>
                <c:pt idx="70">
                  <c:v>111.4535315</c:v>
                </c:pt>
                <c:pt idx="71">
                  <c:v>112.7888707</c:v>
                </c:pt>
                <c:pt idx="72">
                  <c:v>114.5663784</c:v>
                </c:pt>
                <c:pt idx="73">
                  <c:v>114.4217139</c:v>
                </c:pt>
                <c:pt idx="74">
                  <c:v>114.1416718</c:v>
                </c:pt>
                <c:pt idx="75">
                  <c:v>114.5781659</c:v>
                </c:pt>
                <c:pt idx="76">
                  <c:v>114.91438429999999</c:v>
                </c:pt>
                <c:pt idx="77">
                  <c:v>115.36924140000001</c:v>
                </c:pt>
                <c:pt idx="78">
                  <c:v>115.21482880000001</c:v>
                </c:pt>
                <c:pt idx="79">
                  <c:v>114.94691659999999</c:v>
                </c:pt>
                <c:pt idx="80">
                  <c:v>113.81698230000001</c:v>
                </c:pt>
                <c:pt idx="81">
                  <c:v>111.1432784</c:v>
                </c:pt>
                <c:pt idx="82">
                  <c:v>108.5144018</c:v>
                </c:pt>
                <c:pt idx="83">
                  <c:v>109.9799299</c:v>
                </c:pt>
                <c:pt idx="84">
                  <c:v>110.599946</c:v>
                </c:pt>
                <c:pt idx="85">
                  <c:v>110.5466637</c:v>
                </c:pt>
                <c:pt idx="86">
                  <c:v>110.02696899999999</c:v>
                </c:pt>
                <c:pt idx="87">
                  <c:v>109.757381</c:v>
                </c:pt>
                <c:pt idx="88">
                  <c:v>109.5075787</c:v>
                </c:pt>
                <c:pt idx="89">
                  <c:v>110.4526492</c:v>
                </c:pt>
                <c:pt idx="90">
                  <c:v>109.1555091</c:v>
                </c:pt>
                <c:pt idx="91">
                  <c:v>110.4521859</c:v>
                </c:pt>
                <c:pt idx="92">
                  <c:v>109.5075595</c:v>
                </c:pt>
                <c:pt idx="93">
                  <c:v>108.56738470000001</c:v>
                </c:pt>
                <c:pt idx="94">
                  <c:v>108.0741348</c:v>
                </c:pt>
                <c:pt idx="95">
                  <c:v>109.2984017</c:v>
                </c:pt>
                <c:pt idx="96">
                  <c:v>110.80343670000001</c:v>
                </c:pt>
                <c:pt idx="97">
                  <c:v>110.33560559999999</c:v>
                </c:pt>
                <c:pt idx="98">
                  <c:v>110.7434719</c:v>
                </c:pt>
                <c:pt idx="99">
                  <c:v>110.5287187</c:v>
                </c:pt>
                <c:pt idx="100">
                  <c:v>111.2366401</c:v>
                </c:pt>
                <c:pt idx="101">
                  <c:v>112.5041086</c:v>
                </c:pt>
                <c:pt idx="102">
                  <c:v>111.44211900000001</c:v>
                </c:pt>
                <c:pt idx="103">
                  <c:v>111.44211900000001</c:v>
                </c:pt>
                <c:pt idx="104">
                  <c:v>110.55639050000001</c:v>
                </c:pt>
                <c:pt idx="105">
                  <c:v>110.51973099999999</c:v>
                </c:pt>
                <c:pt idx="106">
                  <c:v>109.3671547</c:v>
                </c:pt>
                <c:pt idx="107">
                  <c:v>108.657788</c:v>
                </c:pt>
                <c:pt idx="108">
                  <c:v>109.2</c:v>
                </c:pt>
                <c:pt idx="109">
                  <c:v>109.5</c:v>
                </c:pt>
                <c:pt idx="110">
                  <c:v>109.7</c:v>
                </c:pt>
                <c:pt idx="111">
                  <c:v>111.4</c:v>
                </c:pt>
                <c:pt idx="112">
                  <c:v>110</c:v>
                </c:pt>
                <c:pt idx="113">
                  <c:v>113</c:v>
                </c:pt>
                <c:pt idx="114">
                  <c:v>113.1</c:v>
                </c:pt>
                <c:pt idx="115">
                  <c:v>113.2</c:v>
                </c:pt>
                <c:pt idx="116">
                  <c:v>113.3</c:v>
                </c:pt>
                <c:pt idx="117">
                  <c:v>114.2</c:v>
                </c:pt>
                <c:pt idx="118">
                  <c:v>115.8</c:v>
                </c:pt>
                <c:pt idx="119">
                  <c:v>118</c:v>
                </c:pt>
                <c:pt idx="120">
                  <c:v>119.3</c:v>
                </c:pt>
                <c:pt idx="121">
                  <c:v>121</c:v>
                </c:pt>
                <c:pt idx="122">
                  <c:v>121.5</c:v>
                </c:pt>
                <c:pt idx="123">
                  <c:v>123.6</c:v>
                </c:pt>
                <c:pt idx="124">
                  <c:v>123.9</c:v>
                </c:pt>
                <c:pt idx="125">
                  <c:v>125.4</c:v>
                </c:pt>
                <c:pt idx="126">
                  <c:v>124.5</c:v>
                </c:pt>
                <c:pt idx="127">
                  <c:v>124.8</c:v>
                </c:pt>
                <c:pt idx="128">
                  <c:v>126</c:v>
                </c:pt>
                <c:pt idx="129">
                  <c:v>125</c:v>
                </c:pt>
                <c:pt idx="130">
                  <c:v>126.4</c:v>
                </c:pt>
                <c:pt idx="131">
                  <c:v>125.8</c:v>
                </c:pt>
                <c:pt idx="132">
                  <c:v>126.2</c:v>
                </c:pt>
                <c:pt idx="133">
                  <c:v>127</c:v>
                </c:pt>
                <c:pt idx="134">
                  <c:v>126.3</c:v>
                </c:pt>
                <c:pt idx="135">
                  <c:v>124.7</c:v>
                </c:pt>
                <c:pt idx="136">
                  <c:v>123.8</c:v>
                </c:pt>
                <c:pt idx="137">
                  <c:v>121.72602363073071</c:v>
                </c:pt>
                <c:pt idx="138">
                  <c:v>122.11290138237428</c:v>
                </c:pt>
                <c:pt idx="139">
                  <c:v>121.50094861795024</c:v>
                </c:pt>
                <c:pt idx="140">
                  <c:v>118.99864767927235</c:v>
                </c:pt>
                <c:pt idx="141">
                  <c:v>116.35921292233917</c:v>
                </c:pt>
                <c:pt idx="142">
                  <c:v>114.91662024679623</c:v>
                </c:pt>
                <c:pt idx="143">
                  <c:v>113.31553387699964</c:v>
                </c:pt>
                <c:pt idx="144">
                  <c:v>112.17179828519596</c:v>
                </c:pt>
                <c:pt idx="145">
                  <c:v>113.33314254214537</c:v>
                </c:pt>
                <c:pt idx="146">
                  <c:v>110.45717999564511</c:v>
                </c:pt>
                <c:pt idx="147">
                  <c:v>108.48853811490275</c:v>
                </c:pt>
                <c:pt idx="148">
                  <c:v>106.99446849264189</c:v>
                </c:pt>
                <c:pt idx="149">
                  <c:v>106.6</c:v>
                </c:pt>
                <c:pt idx="150">
                  <c:v>105.2</c:v>
                </c:pt>
                <c:pt idx="151">
                  <c:v>104</c:v>
                </c:pt>
                <c:pt idx="152">
                  <c:v>104.9</c:v>
                </c:pt>
                <c:pt idx="153">
                  <c:v>104.3</c:v>
                </c:pt>
                <c:pt idx="154">
                  <c:v>103.6</c:v>
                </c:pt>
                <c:pt idx="155">
                  <c:v>104.7</c:v>
                </c:pt>
                <c:pt idx="156">
                  <c:v>106.1</c:v>
                </c:pt>
                <c:pt idx="157">
                  <c:v>109.5</c:v>
                </c:pt>
                <c:pt idx="158">
                  <c:v>113.5</c:v>
                </c:pt>
                <c:pt idx="159">
                  <c:v>115.2</c:v>
                </c:pt>
                <c:pt idx="160">
                  <c:v>117.2</c:v>
                </c:pt>
                <c:pt idx="161">
                  <c:v>119.4</c:v>
                </c:pt>
                <c:pt idx="162">
                  <c:v>119.9</c:v>
                </c:pt>
                <c:pt idx="163">
                  <c:v>118.4</c:v>
                </c:pt>
                <c:pt idx="164">
                  <c:v>120.4</c:v>
                </c:pt>
                <c:pt idx="165">
                  <c:v>121.1</c:v>
                </c:pt>
                <c:pt idx="166">
                  <c:v>117.6</c:v>
                </c:pt>
                <c:pt idx="167">
                  <c:v>120.1</c:v>
                </c:pt>
                <c:pt idx="168" formatCode="General">
                  <c:v>121.3</c:v>
                </c:pt>
                <c:pt idx="169" formatCode="General">
                  <c:v>122.1</c:v>
                </c:pt>
                <c:pt idx="170" formatCode="General">
                  <c:v>123.6</c:v>
                </c:pt>
                <c:pt idx="171" formatCode="General">
                  <c:v>120</c:v>
                </c:pt>
                <c:pt idx="172" formatCode="General">
                  <c:v>121.6</c:v>
                </c:pt>
                <c:pt idx="173" formatCode="General">
                  <c:v>121</c:v>
                </c:pt>
                <c:pt idx="174" formatCode="General">
                  <c:v>121.4</c:v>
                </c:pt>
                <c:pt idx="175" formatCode="General">
                  <c:v>122.4</c:v>
                </c:pt>
                <c:pt idx="176" formatCode="General">
                  <c:v>120.9</c:v>
                </c:pt>
                <c:pt idx="177" formatCode="General">
                  <c:v>118.3</c:v>
                </c:pt>
                <c:pt idx="178" formatCode="General">
                  <c:v>120.7</c:v>
                </c:pt>
                <c:pt idx="179" formatCode="General">
                  <c:v>119.1</c:v>
                </c:pt>
                <c:pt idx="180" formatCode="General">
                  <c:v>118.4</c:v>
                </c:pt>
                <c:pt idx="181" formatCode="General">
                  <c:v>120.6</c:v>
                </c:pt>
                <c:pt idx="182" formatCode="General">
                  <c:v>118.4</c:v>
                </c:pt>
                <c:pt idx="183" formatCode="General">
                  <c:v>119.1</c:v>
                </c:pt>
                <c:pt idx="184" formatCode="General">
                  <c:v>116.5</c:v>
                </c:pt>
                <c:pt idx="185" formatCode="General">
                  <c:v>115.5</c:v>
                </c:pt>
                <c:pt idx="186" formatCode="General">
                  <c:v>113.9</c:v>
                </c:pt>
                <c:pt idx="187" formatCode="General">
                  <c:v>109.5</c:v>
                </c:pt>
                <c:pt idx="188" formatCode="General">
                  <c:v>104.1</c:v>
                </c:pt>
                <c:pt idx="189" formatCode="General">
                  <c:v>101.7</c:v>
                </c:pt>
                <c:pt idx="190" formatCode="General">
                  <c:v>102.2</c:v>
                </c:pt>
                <c:pt idx="191" formatCode="General">
                  <c:v>96.8</c:v>
                </c:pt>
                <c:pt idx="192" formatCode="General">
                  <c:v>98.2</c:v>
                </c:pt>
                <c:pt idx="193" formatCode="General">
                  <c:v>98.5</c:v>
                </c:pt>
                <c:pt idx="194" formatCode="General">
                  <c:v>99.9</c:v>
                </c:pt>
                <c:pt idx="195" formatCode="General">
                  <c:v>96.7</c:v>
                </c:pt>
              </c:numCache>
            </c:numRef>
          </c:val>
          <c:smooth val="0"/>
          <c:extLst>
            <c:ext xmlns:c16="http://schemas.microsoft.com/office/drawing/2014/chart" uri="{C3380CC4-5D6E-409C-BE32-E72D297353CC}">
              <c16:uniqueId val="{00000000-4186-442D-88AE-AF175E17C2C5}"/>
            </c:ext>
          </c:extLst>
        </c:ser>
        <c:ser>
          <c:idx val="1"/>
          <c:order val="1"/>
          <c:tx>
            <c:strRef>
              <c:f>Tabelle1!$C$1</c:f>
              <c:strCache>
                <c:ptCount val="1"/>
                <c:pt idx="0">
                  <c:v> expectations for six months</c:v>
                </c:pt>
              </c:strCache>
            </c:strRef>
          </c:tx>
          <c:spPr>
            <a:ln w="41275">
              <a:solidFill>
                <a:srgbClr val="000066"/>
              </a:solidFill>
            </a:ln>
            <a:effectLst/>
          </c:spPr>
          <c:marker>
            <c:symbol val="none"/>
          </c:marker>
          <c:cat>
            <c:numRef>
              <c:f>Tabelle1!$A$2:$A$197</c:f>
              <c:numCache>
                <c:formatCode>mmm\ yyyy</c:formatCode>
                <c:ptCount val="19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numCache>
            </c:numRef>
          </c:cat>
          <c:val>
            <c:numRef>
              <c:f>Tabelle1!$C$2:$C$197</c:f>
              <c:numCache>
                <c:formatCode>0.0</c:formatCode>
                <c:ptCount val="196"/>
                <c:pt idx="0">
                  <c:v>157.85187569999999</c:v>
                </c:pt>
                <c:pt idx="1">
                  <c:v>154.41530779999999</c:v>
                </c:pt>
                <c:pt idx="2">
                  <c:v>151.01081450000001</c:v>
                </c:pt>
                <c:pt idx="3">
                  <c:v>137.23938749999999</c:v>
                </c:pt>
                <c:pt idx="4">
                  <c:v>143.7001961</c:v>
                </c:pt>
                <c:pt idx="5">
                  <c:v>152.5135109</c:v>
                </c:pt>
                <c:pt idx="6">
                  <c:v>156.5925153</c:v>
                </c:pt>
                <c:pt idx="7">
                  <c:v>126.2574096</c:v>
                </c:pt>
                <c:pt idx="8">
                  <c:v>143.11776639999999</c:v>
                </c:pt>
                <c:pt idx="9">
                  <c:v>94.958409610000004</c:v>
                </c:pt>
                <c:pt idx="10">
                  <c:v>93.409044690000002</c:v>
                </c:pt>
                <c:pt idx="11">
                  <c:v>89.603964939999997</c:v>
                </c:pt>
                <c:pt idx="12">
                  <c:v>87.988655309999999</c:v>
                </c:pt>
                <c:pt idx="13">
                  <c:v>85.800438929999999</c:v>
                </c:pt>
                <c:pt idx="14">
                  <c:v>83.029099709999997</c:v>
                </c:pt>
                <c:pt idx="15">
                  <c:v>82.456316880000003</c:v>
                </c:pt>
                <c:pt idx="16">
                  <c:v>84.262028999999998</c:v>
                </c:pt>
                <c:pt idx="17">
                  <c:v>85.843465530000003</c:v>
                </c:pt>
                <c:pt idx="18">
                  <c:v>87.278906460000002</c:v>
                </c:pt>
                <c:pt idx="19">
                  <c:v>88.772524669999996</c:v>
                </c:pt>
                <c:pt idx="20">
                  <c:v>87.61518135</c:v>
                </c:pt>
                <c:pt idx="21">
                  <c:v>89.330944619999997</c:v>
                </c:pt>
                <c:pt idx="22">
                  <c:v>89.845563119999994</c:v>
                </c:pt>
                <c:pt idx="23">
                  <c:v>88.459976030000007</c:v>
                </c:pt>
                <c:pt idx="24">
                  <c:v>89.829433719999997</c:v>
                </c:pt>
                <c:pt idx="25">
                  <c:v>91.033864649999998</c:v>
                </c:pt>
                <c:pt idx="26">
                  <c:v>92.832021729999994</c:v>
                </c:pt>
                <c:pt idx="27">
                  <c:v>95.94136924</c:v>
                </c:pt>
                <c:pt idx="28">
                  <c:v>99.162308280000005</c:v>
                </c:pt>
                <c:pt idx="29">
                  <c:v>98.272923669999997</c:v>
                </c:pt>
                <c:pt idx="30">
                  <c:v>99.897835110000003</c:v>
                </c:pt>
                <c:pt idx="31">
                  <c:v>102.5429645</c:v>
                </c:pt>
                <c:pt idx="32">
                  <c:v>103.3727167</c:v>
                </c:pt>
                <c:pt idx="33">
                  <c:v>106.38171490000001</c:v>
                </c:pt>
                <c:pt idx="34">
                  <c:v>108.95752969999999</c:v>
                </c:pt>
                <c:pt idx="35">
                  <c:v>111.7753178</c:v>
                </c:pt>
                <c:pt idx="36">
                  <c:v>113.42416729999999</c:v>
                </c:pt>
                <c:pt idx="37">
                  <c:v>113.9193575</c:v>
                </c:pt>
                <c:pt idx="38">
                  <c:v>112.55108370000001</c:v>
                </c:pt>
                <c:pt idx="39">
                  <c:v>109.5912805</c:v>
                </c:pt>
                <c:pt idx="40">
                  <c:v>109.38748959999999</c:v>
                </c:pt>
                <c:pt idx="41">
                  <c:v>109.10762250000001</c:v>
                </c:pt>
                <c:pt idx="42">
                  <c:v>110.1039461</c:v>
                </c:pt>
                <c:pt idx="43">
                  <c:v>108.61173719999999</c:v>
                </c:pt>
                <c:pt idx="44">
                  <c:v>105.50155770000001</c:v>
                </c:pt>
                <c:pt idx="45">
                  <c:v>103.6453071</c:v>
                </c:pt>
                <c:pt idx="46">
                  <c:v>101.3202385</c:v>
                </c:pt>
                <c:pt idx="47">
                  <c:v>105.4596641</c:v>
                </c:pt>
                <c:pt idx="48">
                  <c:v>108.2150501</c:v>
                </c:pt>
                <c:pt idx="49">
                  <c:v>109.7186138</c:v>
                </c:pt>
                <c:pt idx="50">
                  <c:v>108.8629396</c:v>
                </c:pt>
                <c:pt idx="51">
                  <c:v>109.4262516</c:v>
                </c:pt>
                <c:pt idx="52">
                  <c:v>108.25661700000001</c:v>
                </c:pt>
                <c:pt idx="53">
                  <c:v>107.255092</c:v>
                </c:pt>
                <c:pt idx="54">
                  <c:v>104.3344215</c:v>
                </c:pt>
                <c:pt idx="55">
                  <c:v>101.52956090000001</c:v>
                </c:pt>
                <c:pt idx="56">
                  <c:v>99.891882940000002</c:v>
                </c:pt>
                <c:pt idx="57">
                  <c:v>99.504763389999994</c:v>
                </c:pt>
                <c:pt idx="58">
                  <c:v>99.97977435</c:v>
                </c:pt>
                <c:pt idx="59">
                  <c:v>100.20197039999999</c:v>
                </c:pt>
                <c:pt idx="60">
                  <c:v>101.6578749</c:v>
                </c:pt>
                <c:pt idx="61">
                  <c:v>103.3083778</c:v>
                </c:pt>
                <c:pt idx="62">
                  <c:v>102.9591815</c:v>
                </c:pt>
                <c:pt idx="63">
                  <c:v>101.4601967</c:v>
                </c:pt>
                <c:pt idx="64">
                  <c:v>100.1958542</c:v>
                </c:pt>
                <c:pt idx="65">
                  <c:v>97.765238330000003</c:v>
                </c:pt>
                <c:pt idx="66">
                  <c:v>99.41681561</c:v>
                </c:pt>
                <c:pt idx="67">
                  <c:v>100.86313869999999</c:v>
                </c:pt>
                <c:pt idx="68">
                  <c:v>100.8328841</c:v>
                </c:pt>
                <c:pt idx="69">
                  <c:v>100.89440639999999</c:v>
                </c:pt>
                <c:pt idx="70">
                  <c:v>102.4516804</c:v>
                </c:pt>
                <c:pt idx="71">
                  <c:v>104.3442958</c:v>
                </c:pt>
                <c:pt idx="72">
                  <c:v>104.50653269999999</c:v>
                </c:pt>
                <c:pt idx="73">
                  <c:v>106.9805254</c:v>
                </c:pt>
                <c:pt idx="74">
                  <c:v>106.2971067</c:v>
                </c:pt>
                <c:pt idx="75">
                  <c:v>105.7219613</c:v>
                </c:pt>
                <c:pt idx="76">
                  <c:v>107.5664596</c:v>
                </c:pt>
                <c:pt idx="77">
                  <c:v>108.1954243</c:v>
                </c:pt>
                <c:pt idx="78">
                  <c:v>106.9446849</c:v>
                </c:pt>
                <c:pt idx="79">
                  <c:v>105.2805798</c:v>
                </c:pt>
                <c:pt idx="80">
                  <c:v>105.2289852</c:v>
                </c:pt>
                <c:pt idx="81">
                  <c:v>103.8914982</c:v>
                </c:pt>
                <c:pt idx="82">
                  <c:v>105.80107270000001</c:v>
                </c:pt>
                <c:pt idx="83">
                  <c:v>106.8211733</c:v>
                </c:pt>
                <c:pt idx="84">
                  <c:v>106.9705663</c:v>
                </c:pt>
                <c:pt idx="85">
                  <c:v>107.7389498</c:v>
                </c:pt>
                <c:pt idx="86">
                  <c:v>107.52839760000001</c:v>
                </c:pt>
                <c:pt idx="87">
                  <c:v>108.7032043</c:v>
                </c:pt>
                <c:pt idx="88">
                  <c:v>108.7270311</c:v>
                </c:pt>
                <c:pt idx="89">
                  <c:v>108.7147847</c:v>
                </c:pt>
                <c:pt idx="90">
                  <c:v>108.7142855</c:v>
                </c:pt>
                <c:pt idx="91">
                  <c:v>107.30120290000001</c:v>
                </c:pt>
                <c:pt idx="92">
                  <c:v>105.54853249999999</c:v>
                </c:pt>
                <c:pt idx="93">
                  <c:v>103.6022036</c:v>
                </c:pt>
                <c:pt idx="94">
                  <c:v>101.8150407</c:v>
                </c:pt>
                <c:pt idx="95">
                  <c:v>102.696364</c:v>
                </c:pt>
                <c:pt idx="96">
                  <c:v>104.87898680000001</c:v>
                </c:pt>
                <c:pt idx="97">
                  <c:v>104.1778351</c:v>
                </c:pt>
                <c:pt idx="98">
                  <c:v>103.866388</c:v>
                </c:pt>
                <c:pt idx="99">
                  <c:v>103.0607816</c:v>
                </c:pt>
                <c:pt idx="100">
                  <c:v>103.58074310000001</c:v>
                </c:pt>
                <c:pt idx="101">
                  <c:v>103.01454339999999</c:v>
                </c:pt>
                <c:pt idx="102">
                  <c:v>102.2979358</c:v>
                </c:pt>
                <c:pt idx="103">
                  <c:v>104.0401284</c:v>
                </c:pt>
                <c:pt idx="104">
                  <c:v>103.1219912</c:v>
                </c:pt>
                <c:pt idx="105">
                  <c:v>102.9050676</c:v>
                </c:pt>
                <c:pt idx="106">
                  <c:v>101.5385017</c:v>
                </c:pt>
                <c:pt idx="107">
                  <c:v>101.95268129999999</c:v>
                </c:pt>
                <c:pt idx="108">
                  <c:v>101.8</c:v>
                </c:pt>
                <c:pt idx="109">
                  <c:v>102</c:v>
                </c:pt>
                <c:pt idx="110">
                  <c:v>100.8</c:v>
                </c:pt>
                <c:pt idx="111">
                  <c:v>103.7</c:v>
                </c:pt>
                <c:pt idx="112">
                  <c:v>103.3</c:v>
                </c:pt>
                <c:pt idx="113">
                  <c:v>106.9</c:v>
                </c:pt>
                <c:pt idx="114">
                  <c:v>106.3</c:v>
                </c:pt>
                <c:pt idx="115">
                  <c:v>107.8</c:v>
                </c:pt>
                <c:pt idx="116">
                  <c:v>108.1</c:v>
                </c:pt>
                <c:pt idx="117">
                  <c:v>108.3</c:v>
                </c:pt>
                <c:pt idx="118">
                  <c:v>109.9</c:v>
                </c:pt>
                <c:pt idx="119">
                  <c:v>113.3</c:v>
                </c:pt>
                <c:pt idx="120">
                  <c:v>114.7</c:v>
                </c:pt>
                <c:pt idx="121">
                  <c:v>116.2</c:v>
                </c:pt>
                <c:pt idx="122">
                  <c:v>115.8</c:v>
                </c:pt>
                <c:pt idx="123">
                  <c:v>116</c:v>
                </c:pt>
                <c:pt idx="124">
                  <c:v>115.1</c:v>
                </c:pt>
                <c:pt idx="125">
                  <c:v>113.9</c:v>
                </c:pt>
                <c:pt idx="126">
                  <c:v>115.6</c:v>
                </c:pt>
                <c:pt idx="127">
                  <c:v>117.2</c:v>
                </c:pt>
                <c:pt idx="128">
                  <c:v>116</c:v>
                </c:pt>
                <c:pt idx="129">
                  <c:v>113.9</c:v>
                </c:pt>
                <c:pt idx="130">
                  <c:v>115.2</c:v>
                </c:pt>
                <c:pt idx="131">
                  <c:v>110.9</c:v>
                </c:pt>
                <c:pt idx="132">
                  <c:v>108.2</c:v>
                </c:pt>
                <c:pt idx="133">
                  <c:v>106.5</c:v>
                </c:pt>
                <c:pt idx="134">
                  <c:v>105.1</c:v>
                </c:pt>
                <c:pt idx="135">
                  <c:v>103.2</c:v>
                </c:pt>
                <c:pt idx="136">
                  <c:v>102.9</c:v>
                </c:pt>
                <c:pt idx="137">
                  <c:v>102.60872940927905</c:v>
                </c:pt>
                <c:pt idx="138">
                  <c:v>100.50459679807973</c:v>
                </c:pt>
                <c:pt idx="139">
                  <c:v>99.466281835179743</c:v>
                </c:pt>
                <c:pt idx="140">
                  <c:v>97.859704362620008</c:v>
                </c:pt>
                <c:pt idx="141">
                  <c:v>98.54408763219115</c:v>
                </c:pt>
                <c:pt idx="142">
                  <c:v>96.749644308558928</c:v>
                </c:pt>
                <c:pt idx="143">
                  <c:v>98.834861038554806</c:v>
                </c:pt>
                <c:pt idx="144">
                  <c:v>100.02345036233054</c:v>
                </c:pt>
                <c:pt idx="145">
                  <c:v>101.57503118712208</c:v>
                </c:pt>
                <c:pt idx="146">
                  <c:v>96.951436896303846</c:v>
                </c:pt>
                <c:pt idx="147">
                  <c:v>94.156007650282547</c:v>
                </c:pt>
                <c:pt idx="148">
                  <c:v>96.937586165864715</c:v>
                </c:pt>
                <c:pt idx="149">
                  <c:v>97.2</c:v>
                </c:pt>
                <c:pt idx="150">
                  <c:v>97.1</c:v>
                </c:pt>
                <c:pt idx="151">
                  <c:v>97.4</c:v>
                </c:pt>
                <c:pt idx="152">
                  <c:v>96</c:v>
                </c:pt>
                <c:pt idx="153">
                  <c:v>97.9</c:v>
                </c:pt>
                <c:pt idx="154">
                  <c:v>97.5</c:v>
                </c:pt>
                <c:pt idx="155">
                  <c:v>98.2</c:v>
                </c:pt>
                <c:pt idx="156">
                  <c:v>99.1</c:v>
                </c:pt>
                <c:pt idx="157">
                  <c:v>103</c:v>
                </c:pt>
                <c:pt idx="158">
                  <c:v>102.3</c:v>
                </c:pt>
                <c:pt idx="159">
                  <c:v>104.8</c:v>
                </c:pt>
                <c:pt idx="160">
                  <c:v>105.3</c:v>
                </c:pt>
                <c:pt idx="161">
                  <c:v>106</c:v>
                </c:pt>
                <c:pt idx="162">
                  <c:v>102.6</c:v>
                </c:pt>
                <c:pt idx="163">
                  <c:v>106.6</c:v>
                </c:pt>
                <c:pt idx="164">
                  <c:v>105.9</c:v>
                </c:pt>
                <c:pt idx="165">
                  <c:v>103</c:v>
                </c:pt>
                <c:pt idx="166">
                  <c:v>102</c:v>
                </c:pt>
                <c:pt idx="167">
                  <c:v>102.2</c:v>
                </c:pt>
                <c:pt idx="168" formatCode="General">
                  <c:v>104.3</c:v>
                </c:pt>
                <c:pt idx="169" formatCode="General">
                  <c:v>103.7</c:v>
                </c:pt>
                <c:pt idx="170" formatCode="General">
                  <c:v>98.8</c:v>
                </c:pt>
                <c:pt idx="171" formatCode="General">
                  <c:v>94.7</c:v>
                </c:pt>
                <c:pt idx="172" formatCode="General">
                  <c:v>94.8</c:v>
                </c:pt>
                <c:pt idx="173" formatCode="General">
                  <c:v>96.6</c:v>
                </c:pt>
                <c:pt idx="174" formatCode="General">
                  <c:v>93.4</c:v>
                </c:pt>
                <c:pt idx="175" formatCode="General">
                  <c:v>94.1</c:v>
                </c:pt>
                <c:pt idx="176" formatCode="General">
                  <c:v>90.3</c:v>
                </c:pt>
                <c:pt idx="177" formatCode="General">
                  <c:v>90.3</c:v>
                </c:pt>
                <c:pt idx="178" formatCode="General">
                  <c:v>87.9</c:v>
                </c:pt>
                <c:pt idx="179" formatCode="General">
                  <c:v>88.5</c:v>
                </c:pt>
                <c:pt idx="180" formatCode="General">
                  <c:v>88.4</c:v>
                </c:pt>
                <c:pt idx="181" formatCode="General">
                  <c:v>92.6</c:v>
                </c:pt>
                <c:pt idx="182" formatCode="General">
                  <c:v>91</c:v>
                </c:pt>
                <c:pt idx="183" formatCode="General">
                  <c:v>88.4</c:v>
                </c:pt>
                <c:pt idx="184" formatCode="General">
                  <c:v>85.3</c:v>
                </c:pt>
                <c:pt idx="185" formatCode="General">
                  <c:v>80.900000000000006</c:v>
                </c:pt>
                <c:pt idx="186" formatCode="General">
                  <c:v>85.3</c:v>
                </c:pt>
                <c:pt idx="187" formatCode="General">
                  <c:v>83.8</c:v>
                </c:pt>
                <c:pt idx="188" formatCode="General">
                  <c:v>80.099999999999994</c:v>
                </c:pt>
                <c:pt idx="189" formatCode="General">
                  <c:v>78.5</c:v>
                </c:pt>
                <c:pt idx="190" formatCode="General">
                  <c:v>79.7</c:v>
                </c:pt>
                <c:pt idx="191" formatCode="General">
                  <c:v>80.2</c:v>
                </c:pt>
                <c:pt idx="192" formatCode="General">
                  <c:v>81.3</c:v>
                </c:pt>
                <c:pt idx="193" formatCode="General">
                  <c:v>83</c:v>
                </c:pt>
                <c:pt idx="194" formatCode="General">
                  <c:v>84.5</c:v>
                </c:pt>
                <c:pt idx="195" formatCode="General">
                  <c:v>85.3</c:v>
                </c:pt>
              </c:numCache>
            </c:numRef>
          </c:val>
          <c:smooth val="0"/>
          <c:extLst>
            <c:ext xmlns:c16="http://schemas.microsoft.com/office/drawing/2014/chart" uri="{C3380CC4-5D6E-409C-BE32-E72D297353CC}">
              <c16:uniqueId val="{00000001-2290-4E08-BCAF-FCCDB0A47AC9}"/>
            </c:ext>
          </c:extLst>
        </c:ser>
        <c:dLbls>
          <c:showLegendKey val="0"/>
          <c:showVal val="0"/>
          <c:showCatName val="0"/>
          <c:showSerName val="0"/>
          <c:showPercent val="0"/>
          <c:showBubbleSize val="0"/>
        </c:dLbls>
        <c:smooth val="0"/>
        <c:axId val="224327552"/>
        <c:axId val="224329088"/>
      </c:lineChart>
      <c:dateAx>
        <c:axId val="224327552"/>
        <c:scaling>
          <c:orientation val="minMax"/>
          <c:min val="42005"/>
        </c:scaling>
        <c:delete val="0"/>
        <c:axPos val="b"/>
        <c:numFmt formatCode="yyyy" sourceLinked="0"/>
        <c:majorTickMark val="out"/>
        <c:minorTickMark val="none"/>
        <c:tickLblPos val="nextTo"/>
        <c:txPr>
          <a:bodyPr anchor="ctr" anchorCtr="1"/>
          <a:lstStyle/>
          <a:p>
            <a:pPr>
              <a:defRPr sz="1500"/>
            </a:pPr>
            <a:endParaRPr lang="de-DE"/>
          </a:p>
        </c:txPr>
        <c:crossAx val="224329088"/>
        <c:crosses val="autoZero"/>
        <c:auto val="1"/>
        <c:lblOffset val="100"/>
        <c:baseTimeUnit val="months"/>
        <c:majorUnit val="1"/>
        <c:majorTimeUnit val="years"/>
      </c:dateAx>
      <c:valAx>
        <c:axId val="224329088"/>
        <c:scaling>
          <c:orientation val="minMax"/>
          <c:max val="130"/>
          <c:min val="75"/>
        </c:scaling>
        <c:delete val="0"/>
        <c:axPos val="l"/>
        <c:majorGridlines>
          <c:spPr>
            <a:ln>
              <a:gradFill>
                <a:gsLst>
                  <a:gs pos="0">
                    <a:schemeClr val="bg1">
                      <a:lumMod val="75000"/>
                      <a:alpha val="25000"/>
                    </a:schemeClr>
                  </a:gs>
                  <a:gs pos="100000">
                    <a:schemeClr val="bg1">
                      <a:lumMod val="75000"/>
                    </a:schemeClr>
                  </a:gs>
                </a:gsLst>
                <a:lin ang="5400000" scaled="1"/>
              </a:gradFill>
              <a:prstDash val="solid"/>
            </a:ln>
          </c:spPr>
        </c:majorGridlines>
        <c:numFmt formatCode="0" sourceLinked="0"/>
        <c:majorTickMark val="out"/>
        <c:minorTickMark val="none"/>
        <c:tickLblPos val="nextTo"/>
        <c:txPr>
          <a:bodyPr/>
          <a:lstStyle/>
          <a:p>
            <a:pPr>
              <a:defRPr sz="1500"/>
            </a:pPr>
            <a:endParaRPr lang="de-DE"/>
          </a:p>
        </c:txPr>
        <c:crossAx val="224327552"/>
        <c:crosses val="autoZero"/>
        <c:crossBetween val="midCat"/>
      </c:valAx>
    </c:plotArea>
    <c:legend>
      <c:legendPos val="b"/>
      <c:overlay val="0"/>
      <c:txPr>
        <a:bodyPr/>
        <a:lstStyle/>
        <a:p>
          <a:pPr>
            <a:defRPr sz="15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055143073544737E-2"/>
          <c:y val="4.0109532546419267E-2"/>
          <c:w val="0.90577662460027586"/>
          <c:h val="0.77731261930406093"/>
        </c:manualLayout>
      </c:layout>
      <c:lineChart>
        <c:grouping val="standard"/>
        <c:varyColors val="0"/>
        <c:ser>
          <c:idx val="0"/>
          <c:order val="0"/>
          <c:tx>
            <c:strRef>
              <c:f>Tabelle1!$B$1</c:f>
              <c:strCache>
                <c:ptCount val="1"/>
                <c:pt idx="0">
                  <c:v> current situation</c:v>
                </c:pt>
              </c:strCache>
            </c:strRef>
          </c:tx>
          <c:spPr>
            <a:ln w="41275">
              <a:solidFill>
                <a:srgbClr val="C00000"/>
              </a:solidFill>
            </a:ln>
            <a:effectLst/>
          </c:spPr>
          <c:marker>
            <c:symbol val="none"/>
          </c:marker>
          <c:cat>
            <c:numRef>
              <c:f>Tabelle1!$A$2:$A$127</c:f>
              <c:numCache>
                <c:formatCode>mmm\ yyyy</c:formatCode>
                <c:ptCount val="126"/>
                <c:pt idx="2">
                  <c:v>41640</c:v>
                </c:pt>
                <c:pt idx="3">
                  <c:v>41671</c:v>
                </c:pt>
                <c:pt idx="4">
                  <c:v>41699</c:v>
                </c:pt>
                <c:pt idx="5">
                  <c:v>41730</c:v>
                </c:pt>
                <c:pt idx="6">
                  <c:v>41760</c:v>
                </c:pt>
                <c:pt idx="7">
                  <c:v>41791</c:v>
                </c:pt>
                <c:pt idx="8">
                  <c:v>41821</c:v>
                </c:pt>
                <c:pt idx="9">
                  <c:v>41852</c:v>
                </c:pt>
                <c:pt idx="10">
                  <c:v>41883</c:v>
                </c:pt>
                <c:pt idx="11">
                  <c:v>41913</c:v>
                </c:pt>
                <c:pt idx="12">
                  <c:v>41944</c:v>
                </c:pt>
                <c:pt idx="13">
                  <c:v>41974</c:v>
                </c:pt>
                <c:pt idx="14">
                  <c:v>42005</c:v>
                </c:pt>
                <c:pt idx="15">
                  <c:v>42036</c:v>
                </c:pt>
                <c:pt idx="16">
                  <c:v>42064</c:v>
                </c:pt>
                <c:pt idx="17">
                  <c:v>42095</c:v>
                </c:pt>
                <c:pt idx="18">
                  <c:v>42125</c:v>
                </c:pt>
                <c:pt idx="19">
                  <c:v>42156</c:v>
                </c:pt>
                <c:pt idx="20">
                  <c:v>42186</c:v>
                </c:pt>
                <c:pt idx="21">
                  <c:v>42217</c:v>
                </c:pt>
                <c:pt idx="22">
                  <c:v>42248</c:v>
                </c:pt>
                <c:pt idx="23">
                  <c:v>42278</c:v>
                </c:pt>
                <c:pt idx="24">
                  <c:v>42309</c:v>
                </c:pt>
                <c:pt idx="25">
                  <c:v>42339</c:v>
                </c:pt>
                <c:pt idx="26">
                  <c:v>42370</c:v>
                </c:pt>
                <c:pt idx="27">
                  <c:v>42401</c:v>
                </c:pt>
                <c:pt idx="28">
                  <c:v>42430</c:v>
                </c:pt>
                <c:pt idx="29">
                  <c:v>42461</c:v>
                </c:pt>
                <c:pt idx="30">
                  <c:v>42491</c:v>
                </c:pt>
                <c:pt idx="31">
                  <c:v>42522</c:v>
                </c:pt>
                <c:pt idx="32">
                  <c:v>42552</c:v>
                </c:pt>
                <c:pt idx="33">
                  <c:v>42583</c:v>
                </c:pt>
                <c:pt idx="34">
                  <c:v>42614</c:v>
                </c:pt>
                <c:pt idx="35">
                  <c:v>42644</c:v>
                </c:pt>
                <c:pt idx="36">
                  <c:v>42675</c:v>
                </c:pt>
                <c:pt idx="37">
                  <c:v>42705</c:v>
                </c:pt>
                <c:pt idx="38">
                  <c:v>42736</c:v>
                </c:pt>
                <c:pt idx="39">
                  <c:v>42767</c:v>
                </c:pt>
                <c:pt idx="40">
                  <c:v>42795</c:v>
                </c:pt>
                <c:pt idx="41">
                  <c:v>42826</c:v>
                </c:pt>
                <c:pt idx="42">
                  <c:v>42856</c:v>
                </c:pt>
                <c:pt idx="43">
                  <c:v>42887</c:v>
                </c:pt>
                <c:pt idx="44">
                  <c:v>42917</c:v>
                </c:pt>
                <c:pt idx="45">
                  <c:v>42948</c:v>
                </c:pt>
                <c:pt idx="46">
                  <c:v>42979</c:v>
                </c:pt>
                <c:pt idx="47">
                  <c:v>43009</c:v>
                </c:pt>
                <c:pt idx="48">
                  <c:v>43040</c:v>
                </c:pt>
                <c:pt idx="49">
                  <c:v>43070</c:v>
                </c:pt>
                <c:pt idx="50">
                  <c:v>43101</c:v>
                </c:pt>
                <c:pt idx="51">
                  <c:v>43132</c:v>
                </c:pt>
                <c:pt idx="52">
                  <c:v>43160</c:v>
                </c:pt>
                <c:pt idx="53">
                  <c:v>43191</c:v>
                </c:pt>
                <c:pt idx="54">
                  <c:v>43221</c:v>
                </c:pt>
                <c:pt idx="55">
                  <c:v>43252</c:v>
                </c:pt>
                <c:pt idx="56">
                  <c:v>43282</c:v>
                </c:pt>
                <c:pt idx="57">
                  <c:v>43313</c:v>
                </c:pt>
                <c:pt idx="58">
                  <c:v>43344</c:v>
                </c:pt>
                <c:pt idx="59">
                  <c:v>43374</c:v>
                </c:pt>
                <c:pt idx="60">
                  <c:v>43405</c:v>
                </c:pt>
                <c:pt idx="61">
                  <c:v>43435</c:v>
                </c:pt>
                <c:pt idx="62">
                  <c:v>43466</c:v>
                </c:pt>
                <c:pt idx="63">
                  <c:v>43497</c:v>
                </c:pt>
                <c:pt idx="64">
                  <c:v>43525</c:v>
                </c:pt>
                <c:pt idx="65">
                  <c:v>43556</c:v>
                </c:pt>
                <c:pt idx="66">
                  <c:v>43586</c:v>
                </c:pt>
                <c:pt idx="67">
                  <c:v>43617</c:v>
                </c:pt>
                <c:pt idx="68">
                  <c:v>43647</c:v>
                </c:pt>
                <c:pt idx="69">
                  <c:v>43678</c:v>
                </c:pt>
                <c:pt idx="70">
                  <c:v>43709</c:v>
                </c:pt>
                <c:pt idx="71">
                  <c:v>43739</c:v>
                </c:pt>
                <c:pt idx="72">
                  <c:v>43770</c:v>
                </c:pt>
                <c:pt idx="73">
                  <c:v>43800</c:v>
                </c:pt>
                <c:pt idx="74">
                  <c:v>43831</c:v>
                </c:pt>
                <c:pt idx="75">
                  <c:v>43862</c:v>
                </c:pt>
                <c:pt idx="76">
                  <c:v>43891</c:v>
                </c:pt>
                <c:pt idx="77">
                  <c:v>43922</c:v>
                </c:pt>
                <c:pt idx="78">
                  <c:v>43952</c:v>
                </c:pt>
                <c:pt idx="79">
                  <c:v>43983</c:v>
                </c:pt>
                <c:pt idx="80">
                  <c:v>44013</c:v>
                </c:pt>
                <c:pt idx="81">
                  <c:v>44044</c:v>
                </c:pt>
                <c:pt idx="82">
                  <c:v>44075</c:v>
                </c:pt>
                <c:pt idx="83">
                  <c:v>44105</c:v>
                </c:pt>
                <c:pt idx="84">
                  <c:v>44136</c:v>
                </c:pt>
                <c:pt idx="85">
                  <c:v>44166</c:v>
                </c:pt>
                <c:pt idx="86">
                  <c:v>44197</c:v>
                </c:pt>
                <c:pt idx="87">
                  <c:v>44228</c:v>
                </c:pt>
                <c:pt idx="88">
                  <c:v>44256</c:v>
                </c:pt>
                <c:pt idx="89">
                  <c:v>44287</c:v>
                </c:pt>
                <c:pt idx="90">
                  <c:v>44317</c:v>
                </c:pt>
                <c:pt idx="91">
                  <c:v>44348</c:v>
                </c:pt>
                <c:pt idx="92">
                  <c:v>44378</c:v>
                </c:pt>
                <c:pt idx="93">
                  <c:v>44409</c:v>
                </c:pt>
                <c:pt idx="94">
                  <c:v>44440</c:v>
                </c:pt>
                <c:pt idx="95">
                  <c:v>44470</c:v>
                </c:pt>
                <c:pt idx="96">
                  <c:v>44501</c:v>
                </c:pt>
                <c:pt idx="97">
                  <c:v>44531</c:v>
                </c:pt>
                <c:pt idx="98">
                  <c:v>44562</c:v>
                </c:pt>
                <c:pt idx="99">
                  <c:v>44593</c:v>
                </c:pt>
                <c:pt idx="100">
                  <c:v>44621</c:v>
                </c:pt>
                <c:pt idx="101">
                  <c:v>44652</c:v>
                </c:pt>
                <c:pt idx="102">
                  <c:v>44682</c:v>
                </c:pt>
                <c:pt idx="103">
                  <c:v>44713</c:v>
                </c:pt>
                <c:pt idx="104">
                  <c:v>44743</c:v>
                </c:pt>
                <c:pt idx="105">
                  <c:v>44774</c:v>
                </c:pt>
                <c:pt idx="106">
                  <c:v>44805</c:v>
                </c:pt>
                <c:pt idx="107">
                  <c:v>44835</c:v>
                </c:pt>
                <c:pt idx="108">
                  <c:v>44866</c:v>
                </c:pt>
                <c:pt idx="109">
                  <c:v>44896</c:v>
                </c:pt>
                <c:pt idx="110">
                  <c:v>44927</c:v>
                </c:pt>
                <c:pt idx="111">
                  <c:v>44958</c:v>
                </c:pt>
                <c:pt idx="112">
                  <c:v>44986</c:v>
                </c:pt>
                <c:pt idx="113">
                  <c:v>45017</c:v>
                </c:pt>
                <c:pt idx="114">
                  <c:v>45047</c:v>
                </c:pt>
                <c:pt idx="115">
                  <c:v>45078</c:v>
                </c:pt>
                <c:pt idx="116">
                  <c:v>45108</c:v>
                </c:pt>
                <c:pt idx="117">
                  <c:v>45139</c:v>
                </c:pt>
                <c:pt idx="118">
                  <c:v>45170</c:v>
                </c:pt>
                <c:pt idx="119">
                  <c:v>45200</c:v>
                </c:pt>
                <c:pt idx="120">
                  <c:v>45231</c:v>
                </c:pt>
                <c:pt idx="121">
                  <c:v>45261</c:v>
                </c:pt>
                <c:pt idx="122">
                  <c:v>45292</c:v>
                </c:pt>
                <c:pt idx="123">
                  <c:v>45323</c:v>
                </c:pt>
                <c:pt idx="124">
                  <c:v>45352</c:v>
                </c:pt>
                <c:pt idx="125">
                  <c:v>45383</c:v>
                </c:pt>
              </c:numCache>
            </c:numRef>
          </c:cat>
          <c:val>
            <c:numRef>
              <c:f>Tabelle1!$B$2:$B$127</c:f>
              <c:numCache>
                <c:formatCode>General</c:formatCode>
                <c:ptCount val="126"/>
                <c:pt idx="2" formatCode="0.0">
                  <c:v>99.111384110000003</c:v>
                </c:pt>
                <c:pt idx="3" formatCode="0.0">
                  <c:v>99.602513939999994</c:v>
                </c:pt>
                <c:pt idx="4" formatCode="0.0">
                  <c:v>100.79043919999999</c:v>
                </c:pt>
                <c:pt idx="5" formatCode="0.0">
                  <c:v>101.7271446</c:v>
                </c:pt>
                <c:pt idx="6" formatCode="0.0">
                  <c:v>102.7179854</c:v>
                </c:pt>
                <c:pt idx="7" formatCode="0.0">
                  <c:v>102.2955043</c:v>
                </c:pt>
                <c:pt idx="8" formatCode="0.0">
                  <c:v>102.9119669</c:v>
                </c:pt>
                <c:pt idx="9" formatCode="0.0">
                  <c:v>102.10795090000001</c:v>
                </c:pt>
                <c:pt idx="10" formatCode="0.0">
                  <c:v>101.64660809999999</c:v>
                </c:pt>
                <c:pt idx="11" formatCode="0.0">
                  <c:v>101.19988240000001</c:v>
                </c:pt>
                <c:pt idx="12" formatCode="0.0">
                  <c:v>100.7483187</c:v>
                </c:pt>
                <c:pt idx="13" formatCode="0.0">
                  <c:v>101.14341159999999</c:v>
                </c:pt>
                <c:pt idx="14" formatCode="0.0">
                  <c:v>101.4094047</c:v>
                </c:pt>
                <c:pt idx="15" formatCode="0.0">
                  <c:v>100.6268535</c:v>
                </c:pt>
                <c:pt idx="16" formatCode="0.0">
                  <c:v>100.1165379</c:v>
                </c:pt>
                <c:pt idx="17" formatCode="0.0">
                  <c:v>99.191431750000007</c:v>
                </c:pt>
                <c:pt idx="18" formatCode="0.0">
                  <c:v>99.615756279999999</c:v>
                </c:pt>
                <c:pt idx="19" formatCode="0.0">
                  <c:v>100.1964368</c:v>
                </c:pt>
                <c:pt idx="20" formatCode="0.0">
                  <c:v>99.285216950000006</c:v>
                </c:pt>
                <c:pt idx="21" formatCode="0.0">
                  <c:v>100.1639642</c:v>
                </c:pt>
                <c:pt idx="22" formatCode="0.0">
                  <c:v>99.758661219999993</c:v>
                </c:pt>
                <c:pt idx="23" formatCode="0.0">
                  <c:v>98.449805040000001</c:v>
                </c:pt>
                <c:pt idx="24" formatCode="0.0">
                  <c:v>97.204620500000004</c:v>
                </c:pt>
                <c:pt idx="25" formatCode="0.0">
                  <c:v>97.182031440000003</c:v>
                </c:pt>
                <c:pt idx="26" formatCode="0.0">
                  <c:v>97.310812279999993</c:v>
                </c:pt>
                <c:pt idx="27" formatCode="0.0">
                  <c:v>95.909044710000003</c:v>
                </c:pt>
                <c:pt idx="28" formatCode="0.0">
                  <c:v>95.438083500000005</c:v>
                </c:pt>
                <c:pt idx="29" formatCode="0.0">
                  <c:v>94.825770950000006</c:v>
                </c:pt>
                <c:pt idx="30" formatCode="0.0">
                  <c:v>93.876286109999995</c:v>
                </c:pt>
                <c:pt idx="31" formatCode="0.0">
                  <c:v>93.992957939999997</c:v>
                </c:pt>
                <c:pt idx="32" formatCode="0.0">
                  <c:v>93.614108619999996</c:v>
                </c:pt>
                <c:pt idx="33" formatCode="0.0">
                  <c:v>92.554119589999999</c:v>
                </c:pt>
                <c:pt idx="34" formatCode="0.0">
                  <c:v>92.334087670000002</c:v>
                </c:pt>
                <c:pt idx="35" formatCode="0.0">
                  <c:v>93.028470159999998</c:v>
                </c:pt>
                <c:pt idx="36" formatCode="0.0">
                  <c:v>91.312375729999999</c:v>
                </c:pt>
                <c:pt idx="37" formatCode="0.0">
                  <c:v>91.462614160000001</c:v>
                </c:pt>
                <c:pt idx="38" formatCode="0.0">
                  <c:v>92.592207099999996</c:v>
                </c:pt>
                <c:pt idx="39" formatCode="0.0">
                  <c:v>92.632141340000004</c:v>
                </c:pt>
                <c:pt idx="40" formatCode="0.0">
                  <c:v>93.558392139999995</c:v>
                </c:pt>
                <c:pt idx="41" formatCode="0.0">
                  <c:v>94.650222510000006</c:v>
                </c:pt>
                <c:pt idx="42" formatCode="0.0">
                  <c:v>92.78641734</c:v>
                </c:pt>
                <c:pt idx="43" formatCode="0.0">
                  <c:v>93.404598840000006</c:v>
                </c:pt>
                <c:pt idx="44" formatCode="0.0">
                  <c:v>91.969000050000005</c:v>
                </c:pt>
                <c:pt idx="45" formatCode="0.0">
                  <c:v>91.189436920000006</c:v>
                </c:pt>
                <c:pt idx="46" formatCode="0.0">
                  <c:v>90.323689329999993</c:v>
                </c:pt>
                <c:pt idx="47" formatCode="0.0">
                  <c:v>89.514824180000005</c:v>
                </c:pt>
                <c:pt idx="48" formatCode="0.0">
                  <c:v>90.9</c:v>
                </c:pt>
                <c:pt idx="49" formatCode="0.0">
                  <c:v>89.6</c:v>
                </c:pt>
                <c:pt idx="50" formatCode="0.0">
                  <c:v>91.7</c:v>
                </c:pt>
                <c:pt idx="51" formatCode="0.0">
                  <c:v>92.7</c:v>
                </c:pt>
                <c:pt idx="52" formatCode="0.0">
                  <c:v>93.1</c:v>
                </c:pt>
                <c:pt idx="53" formatCode="0.0">
                  <c:v>93.8</c:v>
                </c:pt>
                <c:pt idx="54" formatCode="0.0">
                  <c:v>93.1</c:v>
                </c:pt>
                <c:pt idx="55" formatCode="0.0">
                  <c:v>94.9</c:v>
                </c:pt>
                <c:pt idx="56" formatCode="0.0">
                  <c:v>94.2</c:v>
                </c:pt>
                <c:pt idx="57" formatCode="0.0">
                  <c:v>95.2</c:v>
                </c:pt>
                <c:pt idx="58" formatCode="0.0">
                  <c:v>94.2</c:v>
                </c:pt>
                <c:pt idx="59" formatCode="0.0">
                  <c:v>96.8</c:v>
                </c:pt>
                <c:pt idx="60" formatCode="0.0">
                  <c:v>95.1</c:v>
                </c:pt>
                <c:pt idx="61" formatCode="0.0">
                  <c:v>94.8</c:v>
                </c:pt>
                <c:pt idx="62" formatCode="0.0">
                  <c:v>95.7</c:v>
                </c:pt>
                <c:pt idx="63" formatCode="0.0">
                  <c:v>96.1</c:v>
                </c:pt>
                <c:pt idx="64" formatCode="0.0">
                  <c:v>94.7</c:v>
                </c:pt>
                <c:pt idx="65" formatCode="0.0">
                  <c:v>94.7</c:v>
                </c:pt>
                <c:pt idx="66" formatCode="0.0">
                  <c:v>94.1</c:v>
                </c:pt>
                <c:pt idx="67" formatCode="0.0">
                  <c:v>94.961852667718475</c:v>
                </c:pt>
                <c:pt idx="68" formatCode="0.0">
                  <c:v>94.738513506538695</c:v>
                </c:pt>
                <c:pt idx="69" formatCode="0.0">
                  <c:v>94.503124365321284</c:v>
                </c:pt>
                <c:pt idx="70" formatCode="0.0">
                  <c:v>96.003664171657704</c:v>
                </c:pt>
                <c:pt idx="71" formatCode="0.0">
                  <c:v>96.807958156350551</c:v>
                </c:pt>
                <c:pt idx="72" formatCode="0.0">
                  <c:v>96.069397926004328</c:v>
                </c:pt>
                <c:pt idx="73" formatCode="0.0">
                  <c:v>96.266223933105408</c:v>
                </c:pt>
                <c:pt idx="74" formatCode="0.0">
                  <c:v>95.622528078068257</c:v>
                </c:pt>
                <c:pt idx="75" formatCode="0.0">
                  <c:v>95.80849153030583</c:v>
                </c:pt>
                <c:pt idx="76" formatCode="0.0">
                  <c:v>94.778864397537788</c:v>
                </c:pt>
                <c:pt idx="77" formatCode="0.0">
                  <c:v>93.199050445356633</c:v>
                </c:pt>
                <c:pt idx="78" formatCode="0.0">
                  <c:v>91.217233544704413</c:v>
                </c:pt>
                <c:pt idx="79" formatCode="0.0">
                  <c:v>89.2</c:v>
                </c:pt>
                <c:pt idx="80" formatCode="0.0">
                  <c:v>88.1</c:v>
                </c:pt>
                <c:pt idx="81" formatCode="0.0">
                  <c:v>87.1</c:v>
                </c:pt>
                <c:pt idx="82" formatCode="0.0">
                  <c:v>86.1</c:v>
                </c:pt>
                <c:pt idx="83" formatCode="0.0">
                  <c:v>85.2</c:v>
                </c:pt>
                <c:pt idx="84" formatCode="0.0">
                  <c:v>85.9</c:v>
                </c:pt>
                <c:pt idx="85" formatCode="0.0">
                  <c:v>84.3</c:v>
                </c:pt>
                <c:pt idx="86" formatCode="0.0">
                  <c:v>85.1</c:v>
                </c:pt>
                <c:pt idx="87" formatCode="0.0">
                  <c:v>86.9</c:v>
                </c:pt>
                <c:pt idx="88" formatCode="0.0">
                  <c:v>88.7</c:v>
                </c:pt>
                <c:pt idx="89" formatCode="0.0">
                  <c:v>88.2</c:v>
                </c:pt>
                <c:pt idx="90" formatCode="0.0">
                  <c:v>88.7</c:v>
                </c:pt>
                <c:pt idx="91" formatCode="0.0">
                  <c:v>88.8</c:v>
                </c:pt>
                <c:pt idx="92" formatCode="0.0">
                  <c:v>91.5</c:v>
                </c:pt>
                <c:pt idx="93" formatCode="0.0">
                  <c:v>88.8</c:v>
                </c:pt>
                <c:pt idx="94" formatCode="0.0">
                  <c:v>91.4</c:v>
                </c:pt>
                <c:pt idx="95" formatCode="0.0">
                  <c:v>90.7</c:v>
                </c:pt>
                <c:pt idx="96" formatCode="0.0">
                  <c:v>89.9</c:v>
                </c:pt>
                <c:pt idx="97">
                  <c:v>92.3</c:v>
                </c:pt>
                <c:pt idx="98">
                  <c:v>93.1</c:v>
                </c:pt>
                <c:pt idx="99">
                  <c:v>95.1</c:v>
                </c:pt>
                <c:pt idx="100">
                  <c:v>94.2</c:v>
                </c:pt>
                <c:pt idx="101">
                  <c:v>92.5</c:v>
                </c:pt>
                <c:pt idx="102">
                  <c:v>94.3</c:v>
                </c:pt>
                <c:pt idx="103">
                  <c:v>96</c:v>
                </c:pt>
                <c:pt idx="104">
                  <c:v>94</c:v>
                </c:pt>
                <c:pt idx="105">
                  <c:v>95.8</c:v>
                </c:pt>
                <c:pt idx="106">
                  <c:v>94.2</c:v>
                </c:pt>
                <c:pt idx="107">
                  <c:v>91.5</c:v>
                </c:pt>
                <c:pt idx="108">
                  <c:v>90.8</c:v>
                </c:pt>
                <c:pt idx="109">
                  <c:v>90.1</c:v>
                </c:pt>
                <c:pt idx="110">
                  <c:v>91.8</c:v>
                </c:pt>
                <c:pt idx="111">
                  <c:v>95.5</c:v>
                </c:pt>
                <c:pt idx="112">
                  <c:v>93.7</c:v>
                </c:pt>
                <c:pt idx="113">
                  <c:v>92.9</c:v>
                </c:pt>
                <c:pt idx="114">
                  <c:v>89.5</c:v>
                </c:pt>
                <c:pt idx="115">
                  <c:v>87.7</c:v>
                </c:pt>
                <c:pt idx="116">
                  <c:v>88.8</c:v>
                </c:pt>
                <c:pt idx="117">
                  <c:v>84.5</c:v>
                </c:pt>
                <c:pt idx="118">
                  <c:v>83.4</c:v>
                </c:pt>
                <c:pt idx="119">
                  <c:v>83.3</c:v>
                </c:pt>
                <c:pt idx="120">
                  <c:v>82.7</c:v>
                </c:pt>
                <c:pt idx="121">
                  <c:v>83.2</c:v>
                </c:pt>
                <c:pt idx="122">
                  <c:v>82.3</c:v>
                </c:pt>
                <c:pt idx="123">
                  <c:v>82.2</c:v>
                </c:pt>
                <c:pt idx="124">
                  <c:v>82.7</c:v>
                </c:pt>
                <c:pt idx="125">
                  <c:v>80.599999999999994</c:v>
                </c:pt>
              </c:numCache>
            </c:numRef>
          </c:val>
          <c:smooth val="0"/>
          <c:extLst>
            <c:ext xmlns:c16="http://schemas.microsoft.com/office/drawing/2014/chart" uri="{C3380CC4-5D6E-409C-BE32-E72D297353CC}">
              <c16:uniqueId val="{00000000-9A86-49E2-8FA7-40BDAE2415A0}"/>
            </c:ext>
          </c:extLst>
        </c:ser>
        <c:ser>
          <c:idx val="1"/>
          <c:order val="1"/>
          <c:tx>
            <c:strRef>
              <c:f>Tabelle1!$C$1</c:f>
              <c:strCache>
                <c:ptCount val="1"/>
                <c:pt idx="0">
                  <c:v> expectations for six months</c:v>
                </c:pt>
              </c:strCache>
            </c:strRef>
          </c:tx>
          <c:spPr>
            <a:ln w="41275">
              <a:solidFill>
                <a:srgbClr val="000066"/>
              </a:solidFill>
            </a:ln>
            <a:effectLst/>
          </c:spPr>
          <c:marker>
            <c:symbol val="none"/>
          </c:marker>
          <c:cat>
            <c:numRef>
              <c:f>Tabelle1!$A$2:$A$127</c:f>
              <c:numCache>
                <c:formatCode>mmm\ yyyy</c:formatCode>
                <c:ptCount val="126"/>
                <c:pt idx="2">
                  <c:v>41640</c:v>
                </c:pt>
                <c:pt idx="3">
                  <c:v>41671</c:v>
                </c:pt>
                <c:pt idx="4">
                  <c:v>41699</c:v>
                </c:pt>
                <c:pt idx="5">
                  <c:v>41730</c:v>
                </c:pt>
                <c:pt idx="6">
                  <c:v>41760</c:v>
                </c:pt>
                <c:pt idx="7">
                  <c:v>41791</c:v>
                </c:pt>
                <c:pt idx="8">
                  <c:v>41821</c:v>
                </c:pt>
                <c:pt idx="9">
                  <c:v>41852</c:v>
                </c:pt>
                <c:pt idx="10">
                  <c:v>41883</c:v>
                </c:pt>
                <c:pt idx="11">
                  <c:v>41913</c:v>
                </c:pt>
                <c:pt idx="12">
                  <c:v>41944</c:v>
                </c:pt>
                <c:pt idx="13">
                  <c:v>41974</c:v>
                </c:pt>
                <c:pt idx="14">
                  <c:v>42005</c:v>
                </c:pt>
                <c:pt idx="15">
                  <c:v>42036</c:v>
                </c:pt>
                <c:pt idx="16">
                  <c:v>42064</c:v>
                </c:pt>
                <c:pt idx="17">
                  <c:v>42095</c:v>
                </c:pt>
                <c:pt idx="18">
                  <c:v>42125</c:v>
                </c:pt>
                <c:pt idx="19">
                  <c:v>42156</c:v>
                </c:pt>
                <c:pt idx="20">
                  <c:v>42186</c:v>
                </c:pt>
                <c:pt idx="21">
                  <c:v>42217</c:v>
                </c:pt>
                <c:pt idx="22">
                  <c:v>42248</c:v>
                </c:pt>
                <c:pt idx="23">
                  <c:v>42278</c:v>
                </c:pt>
                <c:pt idx="24">
                  <c:v>42309</c:v>
                </c:pt>
                <c:pt idx="25">
                  <c:v>42339</c:v>
                </c:pt>
                <c:pt idx="26">
                  <c:v>42370</c:v>
                </c:pt>
                <c:pt idx="27">
                  <c:v>42401</c:v>
                </c:pt>
                <c:pt idx="28">
                  <c:v>42430</c:v>
                </c:pt>
                <c:pt idx="29">
                  <c:v>42461</c:v>
                </c:pt>
                <c:pt idx="30">
                  <c:v>42491</c:v>
                </c:pt>
                <c:pt idx="31">
                  <c:v>42522</c:v>
                </c:pt>
                <c:pt idx="32">
                  <c:v>42552</c:v>
                </c:pt>
                <c:pt idx="33">
                  <c:v>42583</c:v>
                </c:pt>
                <c:pt idx="34">
                  <c:v>42614</c:v>
                </c:pt>
                <c:pt idx="35">
                  <c:v>42644</c:v>
                </c:pt>
                <c:pt idx="36">
                  <c:v>42675</c:v>
                </c:pt>
                <c:pt idx="37">
                  <c:v>42705</c:v>
                </c:pt>
                <c:pt idx="38">
                  <c:v>42736</c:v>
                </c:pt>
                <c:pt idx="39">
                  <c:v>42767</c:v>
                </c:pt>
                <c:pt idx="40">
                  <c:v>42795</c:v>
                </c:pt>
                <c:pt idx="41">
                  <c:v>42826</c:v>
                </c:pt>
                <c:pt idx="42">
                  <c:v>42856</c:v>
                </c:pt>
                <c:pt idx="43">
                  <c:v>42887</c:v>
                </c:pt>
                <c:pt idx="44">
                  <c:v>42917</c:v>
                </c:pt>
                <c:pt idx="45">
                  <c:v>42948</c:v>
                </c:pt>
                <c:pt idx="46">
                  <c:v>42979</c:v>
                </c:pt>
                <c:pt idx="47">
                  <c:v>43009</c:v>
                </c:pt>
                <c:pt idx="48">
                  <c:v>43040</c:v>
                </c:pt>
                <c:pt idx="49">
                  <c:v>43070</c:v>
                </c:pt>
                <c:pt idx="50">
                  <c:v>43101</c:v>
                </c:pt>
                <c:pt idx="51">
                  <c:v>43132</c:v>
                </c:pt>
                <c:pt idx="52">
                  <c:v>43160</c:v>
                </c:pt>
                <c:pt idx="53">
                  <c:v>43191</c:v>
                </c:pt>
                <c:pt idx="54">
                  <c:v>43221</c:v>
                </c:pt>
                <c:pt idx="55">
                  <c:v>43252</c:v>
                </c:pt>
                <c:pt idx="56">
                  <c:v>43282</c:v>
                </c:pt>
                <c:pt idx="57">
                  <c:v>43313</c:v>
                </c:pt>
                <c:pt idx="58">
                  <c:v>43344</c:v>
                </c:pt>
                <c:pt idx="59">
                  <c:v>43374</c:v>
                </c:pt>
                <c:pt idx="60">
                  <c:v>43405</c:v>
                </c:pt>
                <c:pt idx="61">
                  <c:v>43435</c:v>
                </c:pt>
                <c:pt idx="62">
                  <c:v>43466</c:v>
                </c:pt>
                <c:pt idx="63">
                  <c:v>43497</c:v>
                </c:pt>
                <c:pt idx="64">
                  <c:v>43525</c:v>
                </c:pt>
                <c:pt idx="65">
                  <c:v>43556</c:v>
                </c:pt>
                <c:pt idx="66">
                  <c:v>43586</c:v>
                </c:pt>
                <c:pt idx="67">
                  <c:v>43617</c:v>
                </c:pt>
                <c:pt idx="68">
                  <c:v>43647</c:v>
                </c:pt>
                <c:pt idx="69">
                  <c:v>43678</c:v>
                </c:pt>
                <c:pt idx="70">
                  <c:v>43709</c:v>
                </c:pt>
                <c:pt idx="71">
                  <c:v>43739</c:v>
                </c:pt>
                <c:pt idx="72">
                  <c:v>43770</c:v>
                </c:pt>
                <c:pt idx="73">
                  <c:v>43800</c:v>
                </c:pt>
                <c:pt idx="74">
                  <c:v>43831</c:v>
                </c:pt>
                <c:pt idx="75">
                  <c:v>43862</c:v>
                </c:pt>
                <c:pt idx="76">
                  <c:v>43891</c:v>
                </c:pt>
                <c:pt idx="77">
                  <c:v>43922</c:v>
                </c:pt>
                <c:pt idx="78">
                  <c:v>43952</c:v>
                </c:pt>
                <c:pt idx="79">
                  <c:v>43983</c:v>
                </c:pt>
                <c:pt idx="80">
                  <c:v>44013</c:v>
                </c:pt>
                <c:pt idx="81">
                  <c:v>44044</c:v>
                </c:pt>
                <c:pt idx="82">
                  <c:v>44075</c:v>
                </c:pt>
                <c:pt idx="83">
                  <c:v>44105</c:v>
                </c:pt>
                <c:pt idx="84">
                  <c:v>44136</c:v>
                </c:pt>
                <c:pt idx="85">
                  <c:v>44166</c:v>
                </c:pt>
                <c:pt idx="86">
                  <c:v>44197</c:v>
                </c:pt>
                <c:pt idx="87">
                  <c:v>44228</c:v>
                </c:pt>
                <c:pt idx="88">
                  <c:v>44256</c:v>
                </c:pt>
                <c:pt idx="89">
                  <c:v>44287</c:v>
                </c:pt>
                <c:pt idx="90">
                  <c:v>44317</c:v>
                </c:pt>
                <c:pt idx="91">
                  <c:v>44348</c:v>
                </c:pt>
                <c:pt idx="92">
                  <c:v>44378</c:v>
                </c:pt>
                <c:pt idx="93">
                  <c:v>44409</c:v>
                </c:pt>
                <c:pt idx="94">
                  <c:v>44440</c:v>
                </c:pt>
                <c:pt idx="95">
                  <c:v>44470</c:v>
                </c:pt>
                <c:pt idx="96">
                  <c:v>44501</c:v>
                </c:pt>
                <c:pt idx="97">
                  <c:v>44531</c:v>
                </c:pt>
                <c:pt idx="98">
                  <c:v>44562</c:v>
                </c:pt>
                <c:pt idx="99">
                  <c:v>44593</c:v>
                </c:pt>
                <c:pt idx="100">
                  <c:v>44621</c:v>
                </c:pt>
                <c:pt idx="101">
                  <c:v>44652</c:v>
                </c:pt>
                <c:pt idx="102">
                  <c:v>44682</c:v>
                </c:pt>
                <c:pt idx="103">
                  <c:v>44713</c:v>
                </c:pt>
                <c:pt idx="104">
                  <c:v>44743</c:v>
                </c:pt>
                <c:pt idx="105">
                  <c:v>44774</c:v>
                </c:pt>
                <c:pt idx="106">
                  <c:v>44805</c:v>
                </c:pt>
                <c:pt idx="107">
                  <c:v>44835</c:v>
                </c:pt>
                <c:pt idx="108">
                  <c:v>44866</c:v>
                </c:pt>
                <c:pt idx="109">
                  <c:v>44896</c:v>
                </c:pt>
                <c:pt idx="110">
                  <c:v>44927</c:v>
                </c:pt>
                <c:pt idx="111">
                  <c:v>44958</c:v>
                </c:pt>
                <c:pt idx="112">
                  <c:v>44986</c:v>
                </c:pt>
                <c:pt idx="113">
                  <c:v>45017</c:v>
                </c:pt>
                <c:pt idx="114">
                  <c:v>45047</c:v>
                </c:pt>
                <c:pt idx="115">
                  <c:v>45078</c:v>
                </c:pt>
                <c:pt idx="116">
                  <c:v>45108</c:v>
                </c:pt>
                <c:pt idx="117">
                  <c:v>45139</c:v>
                </c:pt>
                <c:pt idx="118">
                  <c:v>45170</c:v>
                </c:pt>
                <c:pt idx="119">
                  <c:v>45200</c:v>
                </c:pt>
                <c:pt idx="120">
                  <c:v>45231</c:v>
                </c:pt>
                <c:pt idx="121">
                  <c:v>45261</c:v>
                </c:pt>
                <c:pt idx="122">
                  <c:v>45292</c:v>
                </c:pt>
                <c:pt idx="123">
                  <c:v>45323</c:v>
                </c:pt>
                <c:pt idx="124">
                  <c:v>45352</c:v>
                </c:pt>
                <c:pt idx="125">
                  <c:v>45383</c:v>
                </c:pt>
              </c:numCache>
            </c:numRef>
          </c:cat>
          <c:val>
            <c:numRef>
              <c:f>Tabelle1!$C$2:$C$127</c:f>
              <c:numCache>
                <c:formatCode>General</c:formatCode>
                <c:ptCount val="126"/>
                <c:pt idx="2" formatCode="0.0">
                  <c:v>100.6975534</c:v>
                </c:pt>
                <c:pt idx="3" formatCode="0.0">
                  <c:v>101.989704</c:v>
                </c:pt>
                <c:pt idx="4" formatCode="0.0">
                  <c:v>103.4600961</c:v>
                </c:pt>
                <c:pt idx="5" formatCode="0.0">
                  <c:v>102.9407283</c:v>
                </c:pt>
                <c:pt idx="6" formatCode="0.0">
                  <c:v>102.23098640000001</c:v>
                </c:pt>
                <c:pt idx="7" formatCode="0.0">
                  <c:v>102.17373259999999</c:v>
                </c:pt>
                <c:pt idx="8" formatCode="0.0">
                  <c:v>102.6723842</c:v>
                </c:pt>
                <c:pt idx="9" formatCode="0.0">
                  <c:v>103.2668905</c:v>
                </c:pt>
                <c:pt idx="10" formatCode="0.0">
                  <c:v>103.1552745</c:v>
                </c:pt>
                <c:pt idx="11" formatCode="0.0">
                  <c:v>102.21522419999999</c:v>
                </c:pt>
                <c:pt idx="12" formatCode="0.0">
                  <c:v>102.6962537</c:v>
                </c:pt>
                <c:pt idx="13" formatCode="0.0">
                  <c:v>103.2724723</c:v>
                </c:pt>
                <c:pt idx="14" formatCode="0.0">
                  <c:v>103.9701683</c:v>
                </c:pt>
                <c:pt idx="15" formatCode="0.0">
                  <c:v>104.4006187</c:v>
                </c:pt>
                <c:pt idx="16" formatCode="0.0">
                  <c:v>104.2340394</c:v>
                </c:pt>
                <c:pt idx="17" formatCode="0.0">
                  <c:v>104.8416412</c:v>
                </c:pt>
                <c:pt idx="18" formatCode="0.0">
                  <c:v>104.1925158</c:v>
                </c:pt>
                <c:pt idx="19" formatCode="0.0">
                  <c:v>102.8337346</c:v>
                </c:pt>
                <c:pt idx="20" formatCode="0.0">
                  <c:v>104.45439260000001</c:v>
                </c:pt>
                <c:pt idx="21" formatCode="0.0">
                  <c:v>105.2722114</c:v>
                </c:pt>
                <c:pt idx="22" formatCode="0.0">
                  <c:v>104.5638955</c:v>
                </c:pt>
                <c:pt idx="23" formatCode="0.0">
                  <c:v>104.4293874</c:v>
                </c:pt>
                <c:pt idx="24" formatCode="0.0">
                  <c:v>104.42560090000001</c:v>
                </c:pt>
                <c:pt idx="25" formatCode="0.0">
                  <c:v>104.4455828</c:v>
                </c:pt>
                <c:pt idx="26" formatCode="0.0">
                  <c:v>102.8998252</c:v>
                </c:pt>
                <c:pt idx="27" formatCode="0.0">
                  <c:v>103.3839601</c:v>
                </c:pt>
                <c:pt idx="28" formatCode="0.0">
                  <c:v>103.1890077</c:v>
                </c:pt>
                <c:pt idx="29" formatCode="0.0">
                  <c:v>102.84170090000001</c:v>
                </c:pt>
                <c:pt idx="30" formatCode="0.0">
                  <c:v>103.7084974</c:v>
                </c:pt>
                <c:pt idx="31" formatCode="0.0">
                  <c:v>103.40916919999999</c:v>
                </c:pt>
                <c:pt idx="32" formatCode="0.0">
                  <c:v>102.8386098</c:v>
                </c:pt>
                <c:pt idx="33" formatCode="0.0">
                  <c:v>103.8985989</c:v>
                </c:pt>
                <c:pt idx="34" formatCode="0.0">
                  <c:v>103.0184794</c:v>
                </c:pt>
                <c:pt idx="35" formatCode="0.0">
                  <c:v>102.6513028</c:v>
                </c:pt>
                <c:pt idx="36" formatCode="0.0">
                  <c:v>101.003018</c:v>
                </c:pt>
                <c:pt idx="37" formatCode="0.0">
                  <c:v>101.9698071</c:v>
                </c:pt>
                <c:pt idx="38" formatCode="0.0">
                  <c:v>100.7799667</c:v>
                </c:pt>
                <c:pt idx="39" formatCode="0.0">
                  <c:v>100.836679</c:v>
                </c:pt>
                <c:pt idx="40" formatCode="0.0">
                  <c:v>101.77893090000001</c:v>
                </c:pt>
                <c:pt idx="41" formatCode="0.0">
                  <c:v>103.56011700000001</c:v>
                </c:pt>
                <c:pt idx="42" formatCode="0.0">
                  <c:v>102.5923256</c:v>
                </c:pt>
                <c:pt idx="43" formatCode="0.0">
                  <c:v>103.40536470000001</c:v>
                </c:pt>
                <c:pt idx="44" formatCode="0.0">
                  <c:v>102.8409781</c:v>
                </c:pt>
                <c:pt idx="45" formatCode="0.0">
                  <c:v>101.62055580000001</c:v>
                </c:pt>
                <c:pt idx="46" formatCode="0.0">
                  <c:v>100.9365724</c:v>
                </c:pt>
                <c:pt idx="47" formatCode="0.0">
                  <c:v>101.60379020000001</c:v>
                </c:pt>
                <c:pt idx="48" formatCode="0.0">
                  <c:v>101.9</c:v>
                </c:pt>
                <c:pt idx="49" formatCode="0.0">
                  <c:v>101.6</c:v>
                </c:pt>
                <c:pt idx="50" formatCode="0.0">
                  <c:v>103.7</c:v>
                </c:pt>
                <c:pt idx="51" formatCode="0.0">
                  <c:v>103.8</c:v>
                </c:pt>
                <c:pt idx="52" formatCode="0.0">
                  <c:v>105.3</c:v>
                </c:pt>
                <c:pt idx="53" formatCode="0.0">
                  <c:v>105.3</c:v>
                </c:pt>
                <c:pt idx="54" formatCode="0.0">
                  <c:v>103.9</c:v>
                </c:pt>
                <c:pt idx="55" formatCode="0.0">
                  <c:v>102.3</c:v>
                </c:pt>
                <c:pt idx="56" formatCode="0.0">
                  <c:v>103.3</c:v>
                </c:pt>
                <c:pt idx="57" formatCode="0.0">
                  <c:v>104.3</c:v>
                </c:pt>
                <c:pt idx="58" formatCode="0.0">
                  <c:v>103.2</c:v>
                </c:pt>
                <c:pt idx="59" formatCode="0.0">
                  <c:v>103.3</c:v>
                </c:pt>
                <c:pt idx="60" formatCode="0.0">
                  <c:v>103.4</c:v>
                </c:pt>
                <c:pt idx="61" formatCode="0.0">
                  <c:v>102</c:v>
                </c:pt>
                <c:pt idx="62" formatCode="0.0">
                  <c:v>101</c:v>
                </c:pt>
                <c:pt idx="63" formatCode="0.0">
                  <c:v>102.1</c:v>
                </c:pt>
                <c:pt idx="64" formatCode="0.0">
                  <c:v>101.2</c:v>
                </c:pt>
                <c:pt idx="65" formatCode="0.0">
                  <c:v>101.1</c:v>
                </c:pt>
                <c:pt idx="66" formatCode="0.0">
                  <c:v>100.2</c:v>
                </c:pt>
                <c:pt idx="67" formatCode="0.0">
                  <c:v>99.551730235822006</c:v>
                </c:pt>
                <c:pt idx="68" formatCode="0.0">
                  <c:v>99.268716689255683</c:v>
                </c:pt>
                <c:pt idx="69" formatCode="0.0">
                  <c:v>98.973653162651729</c:v>
                </c:pt>
                <c:pt idx="70" formatCode="0.0">
                  <c:v>99.113801571650328</c:v>
                </c:pt>
                <c:pt idx="71" formatCode="0.0">
                  <c:v>99.265833518564094</c:v>
                </c:pt>
                <c:pt idx="72" formatCode="0.0">
                  <c:v>98.628896761619202</c:v>
                </c:pt>
                <c:pt idx="73" formatCode="0.0">
                  <c:v>98.641455460447574</c:v>
                </c:pt>
                <c:pt idx="74" formatCode="0.0">
                  <c:v>99.581764071563114</c:v>
                </c:pt>
                <c:pt idx="75" formatCode="0.0">
                  <c:v>100.71604906207634</c:v>
                </c:pt>
                <c:pt idx="76" formatCode="0.0">
                  <c:v>98.716693015218894</c:v>
                </c:pt>
                <c:pt idx="77" formatCode="0.0">
                  <c:v>98.561183097013398</c:v>
                </c:pt>
                <c:pt idx="78" formatCode="0.0">
                  <c:v>96.487940688524674</c:v>
                </c:pt>
                <c:pt idx="79" formatCode="0.0">
                  <c:v>95.7</c:v>
                </c:pt>
                <c:pt idx="80" formatCode="0.0">
                  <c:v>96</c:v>
                </c:pt>
                <c:pt idx="81" formatCode="0.0">
                  <c:v>97</c:v>
                </c:pt>
                <c:pt idx="82" formatCode="0.0">
                  <c:v>96.2</c:v>
                </c:pt>
                <c:pt idx="83" formatCode="0.0">
                  <c:v>96.6</c:v>
                </c:pt>
                <c:pt idx="84" formatCode="0.0">
                  <c:v>96.4</c:v>
                </c:pt>
                <c:pt idx="85" formatCode="0.0">
                  <c:v>96.1</c:v>
                </c:pt>
                <c:pt idx="86" formatCode="0.0">
                  <c:v>97.6</c:v>
                </c:pt>
                <c:pt idx="87" formatCode="0.0">
                  <c:v>97.6</c:v>
                </c:pt>
                <c:pt idx="88" formatCode="0.0">
                  <c:v>97.8</c:v>
                </c:pt>
                <c:pt idx="89" formatCode="0.0">
                  <c:v>99.8</c:v>
                </c:pt>
                <c:pt idx="90" formatCode="0.0">
                  <c:v>100.8</c:v>
                </c:pt>
                <c:pt idx="91" formatCode="0.0">
                  <c:v>102.5</c:v>
                </c:pt>
                <c:pt idx="92" formatCode="0.0">
                  <c:v>105.4</c:v>
                </c:pt>
                <c:pt idx="93" formatCode="0.0">
                  <c:v>106.2</c:v>
                </c:pt>
                <c:pt idx="94" formatCode="0.0">
                  <c:v>107.2</c:v>
                </c:pt>
                <c:pt idx="95" formatCode="0.0">
                  <c:v>106.6</c:v>
                </c:pt>
                <c:pt idx="96" formatCode="0.0">
                  <c:v>105</c:v>
                </c:pt>
                <c:pt idx="97">
                  <c:v>107.7</c:v>
                </c:pt>
                <c:pt idx="98">
                  <c:v>108</c:v>
                </c:pt>
                <c:pt idx="99">
                  <c:v>107.6</c:v>
                </c:pt>
                <c:pt idx="100">
                  <c:v>104.6</c:v>
                </c:pt>
                <c:pt idx="101">
                  <c:v>105</c:v>
                </c:pt>
                <c:pt idx="102">
                  <c:v>103.2</c:v>
                </c:pt>
                <c:pt idx="103">
                  <c:v>104.3</c:v>
                </c:pt>
                <c:pt idx="104">
                  <c:v>104.5</c:v>
                </c:pt>
                <c:pt idx="105">
                  <c:v>103.3</c:v>
                </c:pt>
                <c:pt idx="106">
                  <c:v>101.3</c:v>
                </c:pt>
                <c:pt idx="107">
                  <c:v>101</c:v>
                </c:pt>
                <c:pt idx="108">
                  <c:v>98.1</c:v>
                </c:pt>
                <c:pt idx="109">
                  <c:v>100.1</c:v>
                </c:pt>
                <c:pt idx="110">
                  <c:v>103.7</c:v>
                </c:pt>
                <c:pt idx="111">
                  <c:v>103</c:v>
                </c:pt>
                <c:pt idx="112">
                  <c:v>104.7</c:v>
                </c:pt>
                <c:pt idx="113">
                  <c:v>101.5</c:v>
                </c:pt>
                <c:pt idx="114">
                  <c:v>102.2</c:v>
                </c:pt>
                <c:pt idx="115">
                  <c:v>100.9</c:v>
                </c:pt>
                <c:pt idx="116">
                  <c:v>96.5</c:v>
                </c:pt>
                <c:pt idx="117">
                  <c:v>99.5</c:v>
                </c:pt>
                <c:pt idx="118">
                  <c:v>100.7</c:v>
                </c:pt>
                <c:pt idx="119">
                  <c:v>98.2</c:v>
                </c:pt>
                <c:pt idx="120">
                  <c:v>100</c:v>
                </c:pt>
                <c:pt idx="121">
                  <c:v>96.4</c:v>
                </c:pt>
                <c:pt idx="122">
                  <c:v>99.2</c:v>
                </c:pt>
                <c:pt idx="123">
                  <c:v>101</c:v>
                </c:pt>
                <c:pt idx="124">
                  <c:v>101.8</c:v>
                </c:pt>
                <c:pt idx="125">
                  <c:v>102.1</c:v>
                </c:pt>
              </c:numCache>
            </c:numRef>
          </c:val>
          <c:smooth val="0"/>
          <c:extLst>
            <c:ext xmlns:c16="http://schemas.microsoft.com/office/drawing/2014/chart" uri="{C3380CC4-5D6E-409C-BE32-E72D297353CC}">
              <c16:uniqueId val="{00000001-9A86-49E2-8FA7-40BDAE2415A0}"/>
            </c:ext>
          </c:extLst>
        </c:ser>
        <c:dLbls>
          <c:showLegendKey val="0"/>
          <c:showVal val="0"/>
          <c:showCatName val="0"/>
          <c:showSerName val="0"/>
          <c:showPercent val="0"/>
          <c:showBubbleSize val="0"/>
        </c:dLbls>
        <c:smooth val="0"/>
        <c:axId val="140409472"/>
        <c:axId val="127271296"/>
      </c:lineChart>
      <c:dateAx>
        <c:axId val="140409472"/>
        <c:scaling>
          <c:orientation val="minMax"/>
          <c:min val="42005"/>
        </c:scaling>
        <c:delete val="0"/>
        <c:axPos val="b"/>
        <c:numFmt formatCode="yyyy" sourceLinked="0"/>
        <c:majorTickMark val="out"/>
        <c:minorTickMark val="none"/>
        <c:tickLblPos val="nextTo"/>
        <c:txPr>
          <a:bodyPr rot="0" vert="horz"/>
          <a:lstStyle/>
          <a:p>
            <a:pPr>
              <a:defRPr sz="1500"/>
            </a:pPr>
            <a:endParaRPr lang="de-DE"/>
          </a:p>
        </c:txPr>
        <c:crossAx val="127271296"/>
        <c:crosses val="autoZero"/>
        <c:auto val="1"/>
        <c:lblOffset val="100"/>
        <c:baseTimeUnit val="months"/>
        <c:majorUnit val="1"/>
        <c:majorTimeUnit val="years"/>
        <c:minorUnit val="1"/>
        <c:minorTimeUnit val="years"/>
      </c:dateAx>
      <c:valAx>
        <c:axId val="127271296"/>
        <c:scaling>
          <c:orientation val="minMax"/>
          <c:min val="80"/>
        </c:scaling>
        <c:delete val="0"/>
        <c:axPos val="l"/>
        <c:majorGridlines>
          <c:spPr>
            <a:ln>
              <a:gradFill>
                <a:gsLst>
                  <a:gs pos="0">
                    <a:schemeClr val="bg1">
                      <a:lumMod val="75000"/>
                      <a:alpha val="25000"/>
                    </a:schemeClr>
                  </a:gs>
                  <a:gs pos="100000">
                    <a:schemeClr val="bg1">
                      <a:lumMod val="75000"/>
                    </a:schemeClr>
                  </a:gs>
                </a:gsLst>
                <a:lin ang="5400000" scaled="1"/>
              </a:gradFill>
              <a:prstDash val="solid"/>
            </a:ln>
          </c:spPr>
        </c:majorGridlines>
        <c:numFmt formatCode="General" sourceLinked="1"/>
        <c:majorTickMark val="out"/>
        <c:minorTickMark val="none"/>
        <c:tickLblPos val="nextTo"/>
        <c:txPr>
          <a:bodyPr/>
          <a:lstStyle/>
          <a:p>
            <a:pPr>
              <a:defRPr sz="1500"/>
            </a:pPr>
            <a:endParaRPr lang="de-DE"/>
          </a:p>
        </c:txPr>
        <c:crossAx val="140409472"/>
        <c:crosses val="autoZero"/>
        <c:crossBetween val="between"/>
      </c:valAx>
    </c:plotArea>
    <c:legend>
      <c:legendPos val="b"/>
      <c:overlay val="0"/>
      <c:txPr>
        <a:bodyPr/>
        <a:lstStyle/>
        <a:p>
          <a:pPr>
            <a:defRPr sz="15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695451439636374E-2"/>
          <c:y val="4.0108292342116943E-2"/>
          <c:w val="0.90965679668791832"/>
          <c:h val="0.77731950489534263"/>
        </c:manualLayout>
      </c:layout>
      <c:lineChart>
        <c:grouping val="standard"/>
        <c:varyColors val="0"/>
        <c:ser>
          <c:idx val="0"/>
          <c:order val="0"/>
          <c:tx>
            <c:strRef>
              <c:f>Tabelle1!$B$1</c:f>
              <c:strCache>
                <c:ptCount val="1"/>
                <c:pt idx="0">
                  <c:v> current situation</c:v>
                </c:pt>
              </c:strCache>
            </c:strRef>
          </c:tx>
          <c:spPr>
            <a:ln w="41275">
              <a:solidFill>
                <a:srgbClr val="C00000"/>
              </a:solidFill>
            </a:ln>
            <a:effectLst/>
          </c:spPr>
          <c:marker>
            <c:symbol val="none"/>
          </c:marker>
          <c:cat>
            <c:numRef>
              <c:f>Tabelle1!$A$2:$A$197</c:f>
              <c:numCache>
                <c:formatCode>mmm\ yyyy</c:formatCode>
                <c:ptCount val="19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numCache>
            </c:numRef>
          </c:cat>
          <c:val>
            <c:numRef>
              <c:f>Tabelle1!$B$2:$B$197</c:f>
              <c:numCache>
                <c:formatCode>0.0</c:formatCode>
                <c:ptCount val="196"/>
                <c:pt idx="0">
                  <c:v>150.0271271</c:v>
                </c:pt>
                <c:pt idx="1">
                  <c:v>158.53478269999999</c:v>
                </c:pt>
                <c:pt idx="2">
                  <c:v>147.4739888</c:v>
                </c:pt>
                <c:pt idx="3">
                  <c:v>139.81426949999999</c:v>
                </c:pt>
                <c:pt idx="4">
                  <c:v>132.67841469999999</c:v>
                </c:pt>
                <c:pt idx="5">
                  <c:v>146.6304916</c:v>
                </c:pt>
                <c:pt idx="6">
                  <c:v>150.0297248</c:v>
                </c:pt>
                <c:pt idx="7">
                  <c:v>136.25183240000001</c:v>
                </c:pt>
                <c:pt idx="8">
                  <c:v>140.91812569999999</c:v>
                </c:pt>
                <c:pt idx="9">
                  <c:v>109.2719079</c:v>
                </c:pt>
                <c:pt idx="10">
                  <c:v>103.80019179999999</c:v>
                </c:pt>
                <c:pt idx="11">
                  <c:v>100.8476053</c:v>
                </c:pt>
                <c:pt idx="12">
                  <c:v>97.952092579999999</c:v>
                </c:pt>
                <c:pt idx="13">
                  <c:v>93.502783669999999</c:v>
                </c:pt>
                <c:pt idx="14">
                  <c:v>92.330393389999998</c:v>
                </c:pt>
                <c:pt idx="15">
                  <c:v>92.550882990000005</c:v>
                </c:pt>
                <c:pt idx="16">
                  <c:v>90.463892520000002</c:v>
                </c:pt>
                <c:pt idx="17">
                  <c:v>90.213312419999994</c:v>
                </c:pt>
                <c:pt idx="18">
                  <c:v>90.682115600000003</c:v>
                </c:pt>
                <c:pt idx="19">
                  <c:v>91.404383629999998</c:v>
                </c:pt>
                <c:pt idx="20">
                  <c:v>90.223467679999999</c:v>
                </c:pt>
                <c:pt idx="21">
                  <c:v>91.491509460000003</c:v>
                </c:pt>
                <c:pt idx="22">
                  <c:v>91.022225410000004</c:v>
                </c:pt>
                <c:pt idx="23">
                  <c:v>91.174803490000002</c:v>
                </c:pt>
                <c:pt idx="24">
                  <c:v>92.236601460000003</c:v>
                </c:pt>
                <c:pt idx="25">
                  <c:v>91.848711249999994</c:v>
                </c:pt>
                <c:pt idx="26">
                  <c:v>94.335030149999994</c:v>
                </c:pt>
                <c:pt idx="27">
                  <c:v>97.145306390000002</c:v>
                </c:pt>
                <c:pt idx="28">
                  <c:v>99.685402809999999</c:v>
                </c:pt>
                <c:pt idx="29">
                  <c:v>99.377674220000003</c:v>
                </c:pt>
                <c:pt idx="30">
                  <c:v>101.5035908</c:v>
                </c:pt>
                <c:pt idx="31">
                  <c:v>101.8296235</c:v>
                </c:pt>
                <c:pt idx="32">
                  <c:v>105.0607406</c:v>
                </c:pt>
                <c:pt idx="33">
                  <c:v>106.7832945</c:v>
                </c:pt>
                <c:pt idx="34">
                  <c:v>109.8598281</c:v>
                </c:pt>
                <c:pt idx="35">
                  <c:v>100.33419619999999</c:v>
                </c:pt>
                <c:pt idx="36">
                  <c:v>100.93389620000001</c:v>
                </c:pt>
                <c:pt idx="37">
                  <c:v>101.0213519</c:v>
                </c:pt>
                <c:pt idx="38">
                  <c:v>104.797697</c:v>
                </c:pt>
                <c:pt idx="39">
                  <c:v>102.6549414</c:v>
                </c:pt>
                <c:pt idx="40">
                  <c:v>103.62840989999999</c:v>
                </c:pt>
                <c:pt idx="41">
                  <c:v>105.5786487</c:v>
                </c:pt>
                <c:pt idx="42">
                  <c:v>106.23056680000001</c:v>
                </c:pt>
                <c:pt idx="43">
                  <c:v>108.4927852</c:v>
                </c:pt>
                <c:pt idx="44">
                  <c:v>107.2183685</c:v>
                </c:pt>
                <c:pt idx="45">
                  <c:v>106.14948699999999</c:v>
                </c:pt>
                <c:pt idx="46">
                  <c:v>106.37754030000001</c:v>
                </c:pt>
                <c:pt idx="47">
                  <c:v>105.918553</c:v>
                </c:pt>
                <c:pt idx="48">
                  <c:v>106.376323</c:v>
                </c:pt>
                <c:pt idx="49">
                  <c:v>107.73723769999999</c:v>
                </c:pt>
                <c:pt idx="50">
                  <c:v>106.8916779</c:v>
                </c:pt>
                <c:pt idx="51">
                  <c:v>108.276866</c:v>
                </c:pt>
                <c:pt idx="52">
                  <c:v>107.87533190000001</c:v>
                </c:pt>
                <c:pt idx="53">
                  <c:v>107.07447089999999</c:v>
                </c:pt>
                <c:pt idx="54">
                  <c:v>108.43684210000001</c:v>
                </c:pt>
                <c:pt idx="55">
                  <c:v>107.83643120000001</c:v>
                </c:pt>
                <c:pt idx="56">
                  <c:v>105.1726369</c:v>
                </c:pt>
                <c:pt idx="57">
                  <c:v>102.2135693</c:v>
                </c:pt>
                <c:pt idx="58">
                  <c:v>101.7534199</c:v>
                </c:pt>
                <c:pt idx="59">
                  <c:v>100.0923524</c:v>
                </c:pt>
                <c:pt idx="60">
                  <c:v>100.10130650000001</c:v>
                </c:pt>
                <c:pt idx="61">
                  <c:v>102.81895110000001</c:v>
                </c:pt>
                <c:pt idx="62">
                  <c:v>101.2404049</c:v>
                </c:pt>
                <c:pt idx="63">
                  <c:v>100.2197879</c:v>
                </c:pt>
                <c:pt idx="64">
                  <c:v>100.1554398</c:v>
                </c:pt>
                <c:pt idx="65">
                  <c:v>97.789821459999999</c:v>
                </c:pt>
                <c:pt idx="66">
                  <c:v>99.339308020000004</c:v>
                </c:pt>
                <c:pt idx="67">
                  <c:v>99.31495855</c:v>
                </c:pt>
                <c:pt idx="68">
                  <c:v>98.807340929999995</c:v>
                </c:pt>
                <c:pt idx="69">
                  <c:v>99.770888679999999</c:v>
                </c:pt>
                <c:pt idx="70">
                  <c:v>100.1287497</c:v>
                </c:pt>
                <c:pt idx="71">
                  <c:v>101.31006600000001</c:v>
                </c:pt>
                <c:pt idx="72">
                  <c:v>100.485609</c:v>
                </c:pt>
                <c:pt idx="73">
                  <c:v>101.5279795</c:v>
                </c:pt>
                <c:pt idx="74">
                  <c:v>101.4601849</c:v>
                </c:pt>
                <c:pt idx="75">
                  <c:v>102.9901483</c:v>
                </c:pt>
                <c:pt idx="76">
                  <c:v>103.4952758</c:v>
                </c:pt>
                <c:pt idx="77">
                  <c:v>104.4895023</c:v>
                </c:pt>
                <c:pt idx="78">
                  <c:v>103.88875350000001</c:v>
                </c:pt>
                <c:pt idx="79">
                  <c:v>104.175004</c:v>
                </c:pt>
                <c:pt idx="80">
                  <c:v>105.0091779</c:v>
                </c:pt>
                <c:pt idx="81">
                  <c:v>104.8983568</c:v>
                </c:pt>
                <c:pt idx="82">
                  <c:v>104.0870345</c:v>
                </c:pt>
                <c:pt idx="83">
                  <c:v>105.0238544</c:v>
                </c:pt>
                <c:pt idx="84">
                  <c:v>107.0636664</c:v>
                </c:pt>
                <c:pt idx="85">
                  <c:v>109.3781498</c:v>
                </c:pt>
                <c:pt idx="86">
                  <c:v>110.4456994</c:v>
                </c:pt>
                <c:pt idx="87">
                  <c:v>111.32287530000001</c:v>
                </c:pt>
                <c:pt idx="88">
                  <c:v>112.82202479999999</c:v>
                </c:pt>
                <c:pt idx="89">
                  <c:v>111.42934030000001</c:v>
                </c:pt>
                <c:pt idx="90">
                  <c:v>111.60610079999999</c:v>
                </c:pt>
                <c:pt idx="91">
                  <c:v>113.90057969999999</c:v>
                </c:pt>
                <c:pt idx="92">
                  <c:v>112.8863769</c:v>
                </c:pt>
                <c:pt idx="93">
                  <c:v>112.6223098</c:v>
                </c:pt>
                <c:pt idx="94">
                  <c:v>115.60555909999999</c:v>
                </c:pt>
                <c:pt idx="95">
                  <c:v>115.56726089999999</c:v>
                </c:pt>
                <c:pt idx="96">
                  <c:v>116.9631354</c:v>
                </c:pt>
                <c:pt idx="97">
                  <c:v>117.3636013</c:v>
                </c:pt>
                <c:pt idx="98">
                  <c:v>116.9027925</c:v>
                </c:pt>
                <c:pt idx="99">
                  <c:v>118.4653582</c:v>
                </c:pt>
                <c:pt idx="100">
                  <c:v>118.5088406</c:v>
                </c:pt>
                <c:pt idx="101">
                  <c:v>121.184522</c:v>
                </c:pt>
                <c:pt idx="102">
                  <c:v>121.3579762</c:v>
                </c:pt>
                <c:pt idx="103">
                  <c:v>122.65386340000001</c:v>
                </c:pt>
                <c:pt idx="104">
                  <c:v>121.71797309999999</c:v>
                </c:pt>
                <c:pt idx="105">
                  <c:v>121.80244070000001</c:v>
                </c:pt>
                <c:pt idx="106">
                  <c:v>124.17170350000001</c:v>
                </c:pt>
                <c:pt idx="107">
                  <c:v>123.2015109</c:v>
                </c:pt>
                <c:pt idx="108">
                  <c:v>123.14649350000001</c:v>
                </c:pt>
                <c:pt idx="109">
                  <c:v>125.1041931</c:v>
                </c:pt>
                <c:pt idx="110">
                  <c:v>124.31545509999999</c:v>
                </c:pt>
                <c:pt idx="111">
                  <c:v>126.66367959999999</c:v>
                </c:pt>
                <c:pt idx="112">
                  <c:v>127.4780317</c:v>
                </c:pt>
                <c:pt idx="113">
                  <c:v>128.26470459999999</c:v>
                </c:pt>
                <c:pt idx="114">
                  <c:v>130.52970569999999</c:v>
                </c:pt>
                <c:pt idx="115">
                  <c:v>135.08682809999999</c:v>
                </c:pt>
                <c:pt idx="116">
                  <c:v>136.1074788</c:v>
                </c:pt>
                <c:pt idx="117">
                  <c:v>136.18657200000001</c:v>
                </c:pt>
                <c:pt idx="118">
                  <c:v>139</c:v>
                </c:pt>
                <c:pt idx="119">
                  <c:v>139.1</c:v>
                </c:pt>
                <c:pt idx="120">
                  <c:v>142.19999999999999</c:v>
                </c:pt>
                <c:pt idx="121">
                  <c:v>144.6</c:v>
                </c:pt>
                <c:pt idx="122">
                  <c:v>144.5</c:v>
                </c:pt>
                <c:pt idx="123">
                  <c:v>144.19999999999999</c:v>
                </c:pt>
                <c:pt idx="124">
                  <c:v>144.4</c:v>
                </c:pt>
                <c:pt idx="125">
                  <c:v>146.80000000000001</c:v>
                </c:pt>
                <c:pt idx="126">
                  <c:v>147.30000000000001</c:v>
                </c:pt>
                <c:pt idx="127">
                  <c:v>148.6</c:v>
                </c:pt>
                <c:pt idx="128">
                  <c:v>148.1</c:v>
                </c:pt>
                <c:pt idx="129">
                  <c:v>146.6</c:v>
                </c:pt>
                <c:pt idx="130">
                  <c:v>148.1</c:v>
                </c:pt>
                <c:pt idx="131">
                  <c:v>148.19999999999999</c:v>
                </c:pt>
                <c:pt idx="132">
                  <c:v>147.69999999999999</c:v>
                </c:pt>
                <c:pt idx="133">
                  <c:v>148.6</c:v>
                </c:pt>
                <c:pt idx="134">
                  <c:v>148.19999999999999</c:v>
                </c:pt>
                <c:pt idx="135">
                  <c:v>147.80000000000001</c:v>
                </c:pt>
                <c:pt idx="136">
                  <c:v>148.30000000000001</c:v>
                </c:pt>
                <c:pt idx="137">
                  <c:v>146.42287356735596</c:v>
                </c:pt>
                <c:pt idx="138">
                  <c:v>144.78880510848836</c:v>
                </c:pt>
                <c:pt idx="139">
                  <c:v>143.15473664962073</c:v>
                </c:pt>
                <c:pt idx="140">
                  <c:v>141.23839730441145</c:v>
                </c:pt>
                <c:pt idx="141">
                  <c:v>139.59404585722928</c:v>
                </c:pt>
                <c:pt idx="142">
                  <c:v>139.16584725588265</c:v>
                </c:pt>
                <c:pt idx="143">
                  <c:v>138.2192228876757</c:v>
                </c:pt>
                <c:pt idx="144">
                  <c:v>138.60459320878766</c:v>
                </c:pt>
                <c:pt idx="145">
                  <c:v>138.18409987575313</c:v>
                </c:pt>
                <c:pt idx="146">
                  <c:v>138.66612250348908</c:v>
                </c:pt>
                <c:pt idx="147">
                  <c:v>135.21203478123877</c:v>
                </c:pt>
                <c:pt idx="148">
                  <c:v>131.79399401830554</c:v>
                </c:pt>
                <c:pt idx="149">
                  <c:v>130.9</c:v>
                </c:pt>
                <c:pt idx="150">
                  <c:v>129.4</c:v>
                </c:pt>
                <c:pt idx="151">
                  <c:v>128.1</c:v>
                </c:pt>
                <c:pt idx="152">
                  <c:v>127.9</c:v>
                </c:pt>
                <c:pt idx="153">
                  <c:v>128.30000000000001</c:v>
                </c:pt>
                <c:pt idx="154">
                  <c:v>129.80000000000001</c:v>
                </c:pt>
                <c:pt idx="155">
                  <c:v>127.4</c:v>
                </c:pt>
                <c:pt idx="156">
                  <c:v>128.80000000000001</c:v>
                </c:pt>
                <c:pt idx="157">
                  <c:v>131.4</c:v>
                </c:pt>
                <c:pt idx="158">
                  <c:v>130.4</c:v>
                </c:pt>
                <c:pt idx="159">
                  <c:v>133.19999999999999</c:v>
                </c:pt>
                <c:pt idx="160">
                  <c:v>132.80000000000001</c:v>
                </c:pt>
                <c:pt idx="161">
                  <c:v>134.6</c:v>
                </c:pt>
                <c:pt idx="162">
                  <c:v>131.4</c:v>
                </c:pt>
                <c:pt idx="163">
                  <c:v>131.5</c:v>
                </c:pt>
                <c:pt idx="164">
                  <c:v>128.69999999999999</c:v>
                </c:pt>
                <c:pt idx="165">
                  <c:v>128.19999999999999</c:v>
                </c:pt>
                <c:pt idx="166">
                  <c:v>126.9</c:v>
                </c:pt>
                <c:pt idx="167">
                  <c:v>130.80000000000001</c:v>
                </c:pt>
                <c:pt idx="168">
                  <c:v>131.30000000000001</c:v>
                </c:pt>
                <c:pt idx="169">
                  <c:v>131.80000000000001</c:v>
                </c:pt>
                <c:pt idx="170">
                  <c:v>132.5</c:v>
                </c:pt>
                <c:pt idx="171" formatCode="General">
                  <c:v>132</c:v>
                </c:pt>
                <c:pt idx="172" formatCode="General">
                  <c:v>131.69999999999999</c:v>
                </c:pt>
                <c:pt idx="173">
                  <c:v>132.4</c:v>
                </c:pt>
                <c:pt idx="174">
                  <c:v>134.69999999999999</c:v>
                </c:pt>
                <c:pt idx="175">
                  <c:v>137</c:v>
                </c:pt>
                <c:pt idx="176">
                  <c:v>134.1</c:v>
                </c:pt>
                <c:pt idx="177">
                  <c:v>134</c:v>
                </c:pt>
                <c:pt idx="178">
                  <c:v>135.19999999999999</c:v>
                </c:pt>
                <c:pt idx="179">
                  <c:v>137.30000000000001</c:v>
                </c:pt>
                <c:pt idx="180">
                  <c:v>139.19999999999999</c:v>
                </c:pt>
                <c:pt idx="181">
                  <c:v>139.1</c:v>
                </c:pt>
                <c:pt idx="182">
                  <c:v>135.4</c:v>
                </c:pt>
                <c:pt idx="183">
                  <c:v>137.30000000000001</c:v>
                </c:pt>
                <c:pt idx="184">
                  <c:v>133.4</c:v>
                </c:pt>
                <c:pt idx="185">
                  <c:v>133.30000000000001</c:v>
                </c:pt>
                <c:pt idx="186">
                  <c:v>130.69999999999999</c:v>
                </c:pt>
                <c:pt idx="187">
                  <c:v>127.2</c:v>
                </c:pt>
                <c:pt idx="188">
                  <c:v>127.3</c:v>
                </c:pt>
                <c:pt idx="189">
                  <c:v>124.7</c:v>
                </c:pt>
                <c:pt idx="190">
                  <c:v>123.7</c:v>
                </c:pt>
                <c:pt idx="191">
                  <c:v>123.7</c:v>
                </c:pt>
                <c:pt idx="192">
                  <c:v>127</c:v>
                </c:pt>
                <c:pt idx="193">
                  <c:v>129.9</c:v>
                </c:pt>
                <c:pt idx="194">
                  <c:v>132.4</c:v>
                </c:pt>
                <c:pt idx="195">
                  <c:v>133.80000000000001</c:v>
                </c:pt>
              </c:numCache>
            </c:numRef>
          </c:val>
          <c:smooth val="0"/>
          <c:extLst>
            <c:ext xmlns:c16="http://schemas.microsoft.com/office/drawing/2014/chart" uri="{C3380CC4-5D6E-409C-BE32-E72D297353CC}">
              <c16:uniqueId val="{00000000-27CA-47EE-A953-E794FEF8C6A0}"/>
            </c:ext>
          </c:extLst>
        </c:ser>
        <c:ser>
          <c:idx val="1"/>
          <c:order val="1"/>
          <c:tx>
            <c:strRef>
              <c:f>Tabelle1!$C$1</c:f>
              <c:strCache>
                <c:ptCount val="1"/>
                <c:pt idx="0">
                  <c:v> expectations for six months</c:v>
                </c:pt>
              </c:strCache>
            </c:strRef>
          </c:tx>
          <c:spPr>
            <a:ln w="41275">
              <a:solidFill>
                <a:srgbClr val="000066"/>
              </a:solidFill>
            </a:ln>
            <a:effectLst/>
          </c:spPr>
          <c:marker>
            <c:symbol val="none"/>
          </c:marker>
          <c:cat>
            <c:numRef>
              <c:f>Tabelle1!$A$2:$A$197</c:f>
              <c:numCache>
                <c:formatCode>mmm\ yyyy</c:formatCode>
                <c:ptCount val="196"/>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pt idx="189">
                  <c:v>45200</c:v>
                </c:pt>
                <c:pt idx="190">
                  <c:v>45231</c:v>
                </c:pt>
                <c:pt idx="191">
                  <c:v>45261</c:v>
                </c:pt>
                <c:pt idx="192">
                  <c:v>45292</c:v>
                </c:pt>
                <c:pt idx="193">
                  <c:v>45323</c:v>
                </c:pt>
                <c:pt idx="194">
                  <c:v>45352</c:v>
                </c:pt>
                <c:pt idx="195">
                  <c:v>45383</c:v>
                </c:pt>
              </c:numCache>
            </c:numRef>
          </c:cat>
          <c:val>
            <c:numRef>
              <c:f>Tabelle1!$C$2:$C$197</c:f>
              <c:numCache>
                <c:formatCode>0.0</c:formatCode>
                <c:ptCount val="196"/>
                <c:pt idx="0">
                  <c:v>163.0754613</c:v>
                </c:pt>
                <c:pt idx="1">
                  <c:v>159.52517159999999</c:v>
                </c:pt>
                <c:pt idx="2">
                  <c:v>156.0080179</c:v>
                </c:pt>
                <c:pt idx="3">
                  <c:v>141.78087099999999</c:v>
                </c:pt>
                <c:pt idx="4">
                  <c:v>148.45547869999999</c:v>
                </c:pt>
                <c:pt idx="5">
                  <c:v>157.560441</c:v>
                </c:pt>
                <c:pt idx="6">
                  <c:v>161.7744265</c:v>
                </c:pt>
                <c:pt idx="7">
                  <c:v>130.43548079999999</c:v>
                </c:pt>
                <c:pt idx="8">
                  <c:v>147.85377539999999</c:v>
                </c:pt>
                <c:pt idx="9">
                  <c:v>98.100744030000001</c:v>
                </c:pt>
                <c:pt idx="10">
                  <c:v>92.252478589999996</c:v>
                </c:pt>
                <c:pt idx="11">
                  <c:v>92.107109649999998</c:v>
                </c:pt>
                <c:pt idx="12">
                  <c:v>90.702742549999996</c:v>
                </c:pt>
                <c:pt idx="13">
                  <c:v>92.143314009999997</c:v>
                </c:pt>
                <c:pt idx="14">
                  <c:v>89.501429270000003</c:v>
                </c:pt>
                <c:pt idx="15">
                  <c:v>87.575387090000007</c:v>
                </c:pt>
                <c:pt idx="16">
                  <c:v>88.805501989999996</c:v>
                </c:pt>
                <c:pt idx="17">
                  <c:v>91.113585650000005</c:v>
                </c:pt>
                <c:pt idx="18">
                  <c:v>90.628481399999998</c:v>
                </c:pt>
                <c:pt idx="19">
                  <c:v>89.56713886</c:v>
                </c:pt>
                <c:pt idx="20">
                  <c:v>91.034222650000004</c:v>
                </c:pt>
                <c:pt idx="21">
                  <c:v>91.294573889999995</c:v>
                </c:pt>
                <c:pt idx="22">
                  <c:v>93.88464621</c:v>
                </c:pt>
                <c:pt idx="23">
                  <c:v>91.643666870000004</c:v>
                </c:pt>
                <c:pt idx="24">
                  <c:v>93.179684969999997</c:v>
                </c:pt>
                <c:pt idx="25">
                  <c:v>92.848437970000006</c:v>
                </c:pt>
                <c:pt idx="26">
                  <c:v>95.834356110000002</c:v>
                </c:pt>
                <c:pt idx="27">
                  <c:v>99.129026609999997</c:v>
                </c:pt>
                <c:pt idx="28">
                  <c:v>99.923511079999997</c:v>
                </c:pt>
                <c:pt idx="29">
                  <c:v>98.048590349999998</c:v>
                </c:pt>
                <c:pt idx="30">
                  <c:v>100.3061044</c:v>
                </c:pt>
                <c:pt idx="31">
                  <c:v>101.0878714</c:v>
                </c:pt>
                <c:pt idx="32">
                  <c:v>102.68209589999999</c:v>
                </c:pt>
                <c:pt idx="33">
                  <c:v>106.47604029999999</c:v>
                </c:pt>
                <c:pt idx="34">
                  <c:v>108.4189032</c:v>
                </c:pt>
                <c:pt idx="35">
                  <c:v>102.06537779999999</c:v>
                </c:pt>
                <c:pt idx="36">
                  <c:v>104.1150497</c:v>
                </c:pt>
                <c:pt idx="37">
                  <c:v>104.84736030000001</c:v>
                </c:pt>
                <c:pt idx="38">
                  <c:v>103.8531744</c:v>
                </c:pt>
                <c:pt idx="39">
                  <c:v>99.946190999999999</c:v>
                </c:pt>
                <c:pt idx="40">
                  <c:v>104.0425888</c:v>
                </c:pt>
                <c:pt idx="41">
                  <c:v>104.6426268</c:v>
                </c:pt>
                <c:pt idx="42">
                  <c:v>104.7490186</c:v>
                </c:pt>
                <c:pt idx="43">
                  <c:v>106.0050991</c:v>
                </c:pt>
                <c:pt idx="44">
                  <c:v>106.38806</c:v>
                </c:pt>
                <c:pt idx="45">
                  <c:v>104.84527060000001</c:v>
                </c:pt>
                <c:pt idx="46">
                  <c:v>103.76589180000001</c:v>
                </c:pt>
                <c:pt idx="47">
                  <c:v>105.16055710000001</c:v>
                </c:pt>
                <c:pt idx="48">
                  <c:v>107.6382272</c:v>
                </c:pt>
                <c:pt idx="49">
                  <c:v>109.1406116</c:v>
                </c:pt>
                <c:pt idx="50">
                  <c:v>108.7234809</c:v>
                </c:pt>
                <c:pt idx="51">
                  <c:v>111.4124106</c:v>
                </c:pt>
                <c:pt idx="52">
                  <c:v>109.0919878</c:v>
                </c:pt>
                <c:pt idx="53">
                  <c:v>107.8999585</c:v>
                </c:pt>
                <c:pt idx="54">
                  <c:v>110.5174107</c:v>
                </c:pt>
                <c:pt idx="55">
                  <c:v>108.7067035</c:v>
                </c:pt>
                <c:pt idx="56">
                  <c:v>106.26695170000001</c:v>
                </c:pt>
                <c:pt idx="57">
                  <c:v>104.67435380000001</c:v>
                </c:pt>
                <c:pt idx="58">
                  <c:v>105.1499601</c:v>
                </c:pt>
                <c:pt idx="59">
                  <c:v>105.1736337</c:v>
                </c:pt>
                <c:pt idx="60">
                  <c:v>107.4153543</c:v>
                </c:pt>
                <c:pt idx="61">
                  <c:v>106.0953035</c:v>
                </c:pt>
                <c:pt idx="62">
                  <c:v>105.0224341</c:v>
                </c:pt>
                <c:pt idx="63">
                  <c:v>102.88029880000001</c:v>
                </c:pt>
                <c:pt idx="64">
                  <c:v>100.1180665</c:v>
                </c:pt>
                <c:pt idx="65">
                  <c:v>100.80638519999999</c:v>
                </c:pt>
                <c:pt idx="66">
                  <c:v>101.5215685</c:v>
                </c:pt>
                <c:pt idx="67">
                  <c:v>101.3299461</c:v>
                </c:pt>
                <c:pt idx="68">
                  <c:v>101.2004465</c:v>
                </c:pt>
                <c:pt idx="69">
                  <c:v>102.6536977</c:v>
                </c:pt>
                <c:pt idx="70">
                  <c:v>103.01048919999999</c:v>
                </c:pt>
                <c:pt idx="71">
                  <c:v>105.8053398</c:v>
                </c:pt>
                <c:pt idx="72">
                  <c:v>104.6736767</c:v>
                </c:pt>
                <c:pt idx="73">
                  <c:v>104.7402811</c:v>
                </c:pt>
                <c:pt idx="74">
                  <c:v>104.23797949999999</c:v>
                </c:pt>
                <c:pt idx="75">
                  <c:v>107.2178803</c:v>
                </c:pt>
                <c:pt idx="76">
                  <c:v>106.6215102</c:v>
                </c:pt>
                <c:pt idx="77">
                  <c:v>105.4743307</c:v>
                </c:pt>
                <c:pt idx="78">
                  <c:v>106.26027139999999</c:v>
                </c:pt>
                <c:pt idx="79">
                  <c:v>103.3861917</c:v>
                </c:pt>
                <c:pt idx="80">
                  <c:v>104.0319846</c:v>
                </c:pt>
                <c:pt idx="81">
                  <c:v>102.8536087</c:v>
                </c:pt>
                <c:pt idx="82">
                  <c:v>102.07489769999999</c:v>
                </c:pt>
                <c:pt idx="83">
                  <c:v>103.1190773</c:v>
                </c:pt>
                <c:pt idx="84">
                  <c:v>106.6220599</c:v>
                </c:pt>
                <c:pt idx="85">
                  <c:v>108.8509</c:v>
                </c:pt>
                <c:pt idx="86">
                  <c:v>110.0998872</c:v>
                </c:pt>
                <c:pt idx="87">
                  <c:v>110.9218085</c:v>
                </c:pt>
                <c:pt idx="88">
                  <c:v>114.30119670000001</c:v>
                </c:pt>
                <c:pt idx="89">
                  <c:v>112.6655222</c:v>
                </c:pt>
                <c:pt idx="90">
                  <c:v>111.6976525</c:v>
                </c:pt>
                <c:pt idx="91">
                  <c:v>114.4378857</c:v>
                </c:pt>
                <c:pt idx="92">
                  <c:v>117.0208329</c:v>
                </c:pt>
                <c:pt idx="93">
                  <c:v>116.6419563</c:v>
                </c:pt>
                <c:pt idx="94">
                  <c:v>116.40768420000001</c:v>
                </c:pt>
                <c:pt idx="95">
                  <c:v>118.74133449999999</c:v>
                </c:pt>
                <c:pt idx="96">
                  <c:v>122.33801459999999</c:v>
                </c:pt>
                <c:pt idx="97">
                  <c:v>121.5335565</c:v>
                </c:pt>
                <c:pt idx="98">
                  <c:v>123.34441649999999</c:v>
                </c:pt>
                <c:pt idx="99">
                  <c:v>122.596242</c:v>
                </c:pt>
                <c:pt idx="100">
                  <c:v>124.2798646</c:v>
                </c:pt>
                <c:pt idx="101">
                  <c:v>124.5424154</c:v>
                </c:pt>
                <c:pt idx="102">
                  <c:v>122.9446196</c:v>
                </c:pt>
                <c:pt idx="103">
                  <c:v>124.4666081</c:v>
                </c:pt>
                <c:pt idx="104">
                  <c:v>126.2833955</c:v>
                </c:pt>
                <c:pt idx="105">
                  <c:v>125.64472910000001</c:v>
                </c:pt>
                <c:pt idx="106">
                  <c:v>127.0809661</c:v>
                </c:pt>
                <c:pt idx="107">
                  <c:v>126.8983549</c:v>
                </c:pt>
                <c:pt idx="108">
                  <c:v>130.28426139999999</c:v>
                </c:pt>
                <c:pt idx="109">
                  <c:v>129.82301319999999</c:v>
                </c:pt>
                <c:pt idx="110">
                  <c:v>127.7385207</c:v>
                </c:pt>
                <c:pt idx="111">
                  <c:v>131.35752120000001</c:v>
                </c:pt>
                <c:pt idx="112">
                  <c:v>131.8961736</c:v>
                </c:pt>
                <c:pt idx="113">
                  <c:v>131.45558249999999</c:v>
                </c:pt>
                <c:pt idx="114">
                  <c:v>134.83844880000001</c:v>
                </c:pt>
                <c:pt idx="115">
                  <c:v>140.0630012</c:v>
                </c:pt>
                <c:pt idx="116">
                  <c:v>141.590272</c:v>
                </c:pt>
                <c:pt idx="117">
                  <c:v>142.7705632</c:v>
                </c:pt>
                <c:pt idx="118">
                  <c:v>144.5</c:v>
                </c:pt>
                <c:pt idx="119">
                  <c:v>147.9</c:v>
                </c:pt>
                <c:pt idx="120">
                  <c:v>149.4</c:v>
                </c:pt>
                <c:pt idx="121">
                  <c:v>149.9</c:v>
                </c:pt>
                <c:pt idx="122">
                  <c:v>149.5</c:v>
                </c:pt>
                <c:pt idx="123">
                  <c:v>149.1</c:v>
                </c:pt>
                <c:pt idx="124">
                  <c:v>148.19999999999999</c:v>
                </c:pt>
                <c:pt idx="125">
                  <c:v>149.4</c:v>
                </c:pt>
                <c:pt idx="126">
                  <c:v>150.1</c:v>
                </c:pt>
                <c:pt idx="127">
                  <c:v>151.69999999999999</c:v>
                </c:pt>
                <c:pt idx="128">
                  <c:v>150.30000000000001</c:v>
                </c:pt>
                <c:pt idx="129">
                  <c:v>151.9</c:v>
                </c:pt>
                <c:pt idx="130">
                  <c:v>149.80000000000001</c:v>
                </c:pt>
                <c:pt idx="131">
                  <c:v>149</c:v>
                </c:pt>
                <c:pt idx="132">
                  <c:v>147.4</c:v>
                </c:pt>
                <c:pt idx="133">
                  <c:v>148.1</c:v>
                </c:pt>
                <c:pt idx="134">
                  <c:v>149</c:v>
                </c:pt>
                <c:pt idx="135">
                  <c:v>148</c:v>
                </c:pt>
                <c:pt idx="136">
                  <c:v>148.19999999999999</c:v>
                </c:pt>
                <c:pt idx="137">
                  <c:v>146.55856298057051</c:v>
                </c:pt>
                <c:pt idx="138">
                  <c:v>143.89364143607173</c:v>
                </c:pt>
                <c:pt idx="139">
                  <c:v>141.95713711377658</c:v>
                </c:pt>
                <c:pt idx="140">
                  <c:v>141.07782804201153</c:v>
                </c:pt>
                <c:pt idx="141">
                  <c:v>140.55534395993388</c:v>
                </c:pt>
                <c:pt idx="142">
                  <c:v>141.32121284016785</c:v>
                </c:pt>
                <c:pt idx="143">
                  <c:v>138.87651419929304</c:v>
                </c:pt>
                <c:pt idx="144">
                  <c:v>139.6968426272218</c:v>
                </c:pt>
                <c:pt idx="145">
                  <c:v>140.56812493814809</c:v>
                </c:pt>
                <c:pt idx="146">
                  <c:v>136.83697689759563</c:v>
                </c:pt>
                <c:pt idx="147">
                  <c:v>133.61004643243822</c:v>
                </c:pt>
                <c:pt idx="148">
                  <c:v>132.81618417177606</c:v>
                </c:pt>
                <c:pt idx="149">
                  <c:v>133.80000000000001</c:v>
                </c:pt>
                <c:pt idx="150">
                  <c:v>132.4</c:v>
                </c:pt>
                <c:pt idx="151">
                  <c:v>131.5</c:v>
                </c:pt>
                <c:pt idx="152">
                  <c:v>133.30000000000001</c:v>
                </c:pt>
                <c:pt idx="153">
                  <c:v>133.6</c:v>
                </c:pt>
                <c:pt idx="154">
                  <c:v>134.30000000000001</c:v>
                </c:pt>
                <c:pt idx="155">
                  <c:v>136.80000000000001</c:v>
                </c:pt>
                <c:pt idx="156">
                  <c:v>137.9</c:v>
                </c:pt>
                <c:pt idx="157">
                  <c:v>139.30000000000001</c:v>
                </c:pt>
                <c:pt idx="158">
                  <c:v>139</c:v>
                </c:pt>
                <c:pt idx="159">
                  <c:v>139.6</c:v>
                </c:pt>
                <c:pt idx="160">
                  <c:v>142.69999999999999</c:v>
                </c:pt>
                <c:pt idx="161">
                  <c:v>141.9</c:v>
                </c:pt>
                <c:pt idx="162">
                  <c:v>147.69999999999999</c:v>
                </c:pt>
                <c:pt idx="163">
                  <c:v>148.5</c:v>
                </c:pt>
                <c:pt idx="164">
                  <c:v>146</c:v>
                </c:pt>
                <c:pt idx="165">
                  <c:v>144.4</c:v>
                </c:pt>
                <c:pt idx="166">
                  <c:v>145.4</c:v>
                </c:pt>
                <c:pt idx="167">
                  <c:v>142.9</c:v>
                </c:pt>
                <c:pt idx="168">
                  <c:v>143.1</c:v>
                </c:pt>
                <c:pt idx="169">
                  <c:v>146</c:v>
                </c:pt>
                <c:pt idx="170">
                  <c:v>141.9</c:v>
                </c:pt>
                <c:pt idx="171">
                  <c:v>142.30000000000001</c:v>
                </c:pt>
                <c:pt idx="172" formatCode="General">
                  <c:v>142.5</c:v>
                </c:pt>
                <c:pt idx="173">
                  <c:v>141.1</c:v>
                </c:pt>
                <c:pt idx="174">
                  <c:v>142.6</c:v>
                </c:pt>
                <c:pt idx="175">
                  <c:v>142</c:v>
                </c:pt>
                <c:pt idx="176">
                  <c:v>137.9</c:v>
                </c:pt>
                <c:pt idx="177">
                  <c:v>135.6</c:v>
                </c:pt>
                <c:pt idx="178">
                  <c:v>135.80000000000001</c:v>
                </c:pt>
                <c:pt idx="179">
                  <c:v>138</c:v>
                </c:pt>
                <c:pt idx="180">
                  <c:v>139.1</c:v>
                </c:pt>
                <c:pt idx="181">
                  <c:v>140.6</c:v>
                </c:pt>
                <c:pt idx="182">
                  <c:v>140.69999999999999</c:v>
                </c:pt>
                <c:pt idx="183">
                  <c:v>140</c:v>
                </c:pt>
                <c:pt idx="184">
                  <c:v>139.1</c:v>
                </c:pt>
                <c:pt idx="185">
                  <c:v>135.9</c:v>
                </c:pt>
                <c:pt idx="186">
                  <c:v>133.6</c:v>
                </c:pt>
                <c:pt idx="187">
                  <c:v>129.5</c:v>
                </c:pt>
                <c:pt idx="188">
                  <c:v>130</c:v>
                </c:pt>
                <c:pt idx="189">
                  <c:v>128.30000000000001</c:v>
                </c:pt>
                <c:pt idx="190">
                  <c:v>129.6</c:v>
                </c:pt>
                <c:pt idx="191">
                  <c:v>130</c:v>
                </c:pt>
                <c:pt idx="192">
                  <c:v>134.5</c:v>
                </c:pt>
                <c:pt idx="193">
                  <c:v>136.1</c:v>
                </c:pt>
                <c:pt idx="194">
                  <c:v>140.30000000000001</c:v>
                </c:pt>
                <c:pt idx="195">
                  <c:v>142.4</c:v>
                </c:pt>
              </c:numCache>
            </c:numRef>
          </c:val>
          <c:smooth val="0"/>
          <c:extLst>
            <c:ext xmlns:c16="http://schemas.microsoft.com/office/drawing/2014/chart" uri="{C3380CC4-5D6E-409C-BE32-E72D297353CC}">
              <c16:uniqueId val="{00000001-27CA-47EE-A953-E794FEF8C6A0}"/>
            </c:ext>
          </c:extLst>
        </c:ser>
        <c:dLbls>
          <c:showLegendKey val="0"/>
          <c:showVal val="0"/>
          <c:showCatName val="0"/>
          <c:showSerName val="0"/>
          <c:showPercent val="0"/>
          <c:showBubbleSize val="0"/>
        </c:dLbls>
        <c:smooth val="0"/>
        <c:axId val="224128384"/>
        <c:axId val="140362880"/>
      </c:lineChart>
      <c:dateAx>
        <c:axId val="224128384"/>
        <c:scaling>
          <c:orientation val="minMax"/>
          <c:min val="42005"/>
        </c:scaling>
        <c:delete val="0"/>
        <c:axPos val="b"/>
        <c:numFmt formatCode="yyyy" sourceLinked="0"/>
        <c:majorTickMark val="out"/>
        <c:minorTickMark val="none"/>
        <c:tickLblPos val="nextTo"/>
        <c:txPr>
          <a:bodyPr/>
          <a:lstStyle/>
          <a:p>
            <a:pPr>
              <a:defRPr sz="1500"/>
            </a:pPr>
            <a:endParaRPr lang="de-DE"/>
          </a:p>
        </c:txPr>
        <c:crossAx val="140362880"/>
        <c:crosses val="autoZero"/>
        <c:auto val="1"/>
        <c:lblOffset val="100"/>
        <c:baseTimeUnit val="months"/>
        <c:majorUnit val="1"/>
        <c:majorTimeUnit val="years"/>
      </c:dateAx>
      <c:valAx>
        <c:axId val="140362880"/>
        <c:scaling>
          <c:orientation val="minMax"/>
          <c:max val="160"/>
          <c:min val="100"/>
        </c:scaling>
        <c:delete val="0"/>
        <c:axPos val="l"/>
        <c:majorGridlines>
          <c:spPr>
            <a:ln>
              <a:gradFill>
                <a:gsLst>
                  <a:gs pos="0">
                    <a:schemeClr val="bg1">
                      <a:lumMod val="75000"/>
                      <a:alpha val="25000"/>
                    </a:schemeClr>
                  </a:gs>
                  <a:gs pos="100000">
                    <a:schemeClr val="bg1">
                      <a:lumMod val="75000"/>
                    </a:schemeClr>
                  </a:gs>
                </a:gsLst>
                <a:lin ang="5400000" scaled="1"/>
              </a:gradFill>
              <a:prstDash val="solid"/>
            </a:ln>
          </c:spPr>
        </c:majorGridlines>
        <c:numFmt formatCode="0" sourceLinked="0"/>
        <c:majorTickMark val="out"/>
        <c:minorTickMark val="none"/>
        <c:tickLblPos val="nextTo"/>
        <c:txPr>
          <a:bodyPr/>
          <a:lstStyle/>
          <a:p>
            <a:pPr>
              <a:defRPr sz="1500"/>
            </a:pPr>
            <a:endParaRPr lang="de-DE"/>
          </a:p>
        </c:txPr>
        <c:crossAx val="224128384"/>
        <c:crosses val="autoZero"/>
        <c:crossBetween val="between"/>
      </c:valAx>
    </c:plotArea>
    <c:legend>
      <c:legendPos val="b"/>
      <c:overlay val="0"/>
      <c:txPr>
        <a:bodyPr/>
        <a:lstStyle/>
        <a:p>
          <a:pPr>
            <a:defRPr sz="15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BD25F-3F86-4769-AF7B-5D69566DB5C9}" type="datetimeFigureOut">
              <a:rPr lang="de-DE" smtClean="0"/>
              <a:t>24.05.2024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A7467-8844-401D-93DC-5B8C73D41781}" type="slidenum">
              <a:rPr lang="de-DE" smtClean="0"/>
              <a:t>‹Nr.›</a:t>
            </a:fld>
            <a:endParaRPr lang="de-DE"/>
          </a:p>
        </p:txBody>
      </p:sp>
    </p:spTree>
    <p:extLst>
      <p:ext uri="{BB962C8B-B14F-4D97-AF65-F5344CB8AC3E}">
        <p14:creationId xmlns:p14="http://schemas.microsoft.com/office/powerpoint/2010/main" val="285688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A3A7467-8844-401D-93DC-5B8C73D41781}" type="slidenum">
              <a:rPr lang="de-DE" smtClean="0"/>
              <a:t>1</a:t>
            </a:fld>
            <a:endParaRPr lang="de-DE"/>
          </a:p>
        </p:txBody>
      </p:sp>
    </p:spTree>
    <p:extLst>
      <p:ext uri="{BB962C8B-B14F-4D97-AF65-F5344CB8AC3E}">
        <p14:creationId xmlns:p14="http://schemas.microsoft.com/office/powerpoint/2010/main" val="258768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A3A7467-8844-401D-93DC-5B8C73D41781}" type="slidenum">
              <a:rPr lang="de-DE" smtClean="0"/>
              <a:t>2</a:t>
            </a:fld>
            <a:endParaRPr lang="de-DE"/>
          </a:p>
        </p:txBody>
      </p:sp>
    </p:spTree>
    <p:extLst>
      <p:ext uri="{BB962C8B-B14F-4D97-AF65-F5344CB8AC3E}">
        <p14:creationId xmlns:p14="http://schemas.microsoft.com/office/powerpoint/2010/main" val="1872756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A3A7467-8844-401D-93DC-5B8C73D41781}" type="slidenum">
              <a:rPr lang="de-DE" smtClean="0"/>
              <a:t>3</a:t>
            </a:fld>
            <a:endParaRPr lang="de-DE"/>
          </a:p>
        </p:txBody>
      </p:sp>
    </p:spTree>
    <p:extLst>
      <p:ext uri="{BB962C8B-B14F-4D97-AF65-F5344CB8AC3E}">
        <p14:creationId xmlns:p14="http://schemas.microsoft.com/office/powerpoint/2010/main" val="4064685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A3A7467-8844-401D-93DC-5B8C73D41781}" type="slidenum">
              <a:rPr lang="de-DE" smtClean="0"/>
              <a:t>4</a:t>
            </a:fld>
            <a:endParaRPr lang="de-DE"/>
          </a:p>
        </p:txBody>
      </p:sp>
    </p:spTree>
    <p:extLst>
      <p:ext uri="{BB962C8B-B14F-4D97-AF65-F5344CB8AC3E}">
        <p14:creationId xmlns:p14="http://schemas.microsoft.com/office/powerpoint/2010/main" val="3365874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EF Startfolie">
    <p:spTree>
      <p:nvGrpSpPr>
        <p:cNvPr id="1" name=""/>
        <p:cNvGrpSpPr/>
        <p:nvPr/>
      </p:nvGrpSpPr>
      <p:grpSpPr>
        <a:xfrm>
          <a:off x="0" y="0"/>
          <a:ext cx="0" cy="0"/>
          <a:chOff x="0" y="0"/>
          <a:chExt cx="0" cy="0"/>
        </a:xfrm>
      </p:grpSpPr>
      <p:pic>
        <p:nvPicPr>
          <p:cNvPr id="3" name="Picture 2" descr="O:\BDG\Red-Grafik\Tagesgeschäft\2019\15_PPT CAEF\Fotolia_1507725_ds3.jpg">
            <a:extLst>
              <a:ext uri="{FF2B5EF4-FFF2-40B4-BE49-F238E27FC236}">
                <a16:creationId xmlns:a16="http://schemas.microsoft.com/office/drawing/2014/main" id="{19245F7A-329E-4F62-8451-82C0FCE4DD7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 t="6921" r="311" b="40720"/>
          <a:stretch/>
        </p:blipFill>
        <p:spPr bwMode="auto">
          <a:xfrm>
            <a:off x="-48682" y="0"/>
            <a:ext cx="1222486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ieren 3">
            <a:extLst>
              <a:ext uri="{FF2B5EF4-FFF2-40B4-BE49-F238E27FC236}">
                <a16:creationId xmlns:a16="http://schemas.microsoft.com/office/drawing/2014/main" id="{C19FBB3E-7424-485F-B79B-EB59A5B65E0D}"/>
              </a:ext>
            </a:extLst>
          </p:cNvPr>
          <p:cNvGrpSpPr/>
          <p:nvPr userDrawn="1"/>
        </p:nvGrpSpPr>
        <p:grpSpPr>
          <a:xfrm>
            <a:off x="8976320" y="251520"/>
            <a:ext cx="3072341" cy="3177480"/>
            <a:chOff x="6588224" y="188640"/>
            <a:chExt cx="2448272" cy="2520280"/>
          </a:xfrm>
        </p:grpSpPr>
        <p:sp>
          <p:nvSpPr>
            <p:cNvPr id="5" name="Rectangle 2">
              <a:extLst>
                <a:ext uri="{FF2B5EF4-FFF2-40B4-BE49-F238E27FC236}">
                  <a16:creationId xmlns:a16="http://schemas.microsoft.com/office/drawing/2014/main" id="{8598ACDB-321E-4166-81E0-9342C3FE1011}"/>
                </a:ext>
              </a:extLst>
            </p:cNvPr>
            <p:cNvSpPr txBox="1">
              <a:spLocks noChangeArrowheads="1"/>
            </p:cNvSpPr>
            <p:nvPr userDrawn="1"/>
          </p:nvSpPr>
          <p:spPr>
            <a:xfrm>
              <a:off x="6588224" y="1744216"/>
              <a:ext cx="2448272" cy="964704"/>
            </a:xfrm>
            <a:prstGeom prst="rect">
              <a:avLst/>
            </a:prstGeom>
          </p:spPr>
          <p:txBody>
            <a:bodyPr lIns="144000"/>
            <a:lst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200" b="1">
                  <a:solidFill>
                    <a:srgbClr val="000066"/>
                  </a:solidFill>
                  <a:latin typeface="Arial" pitchFamily="34" charset="0"/>
                </a:defRPr>
              </a:lvl2pPr>
              <a:lvl3pPr algn="l" rtl="0" eaLnBrk="0" fontAlgn="base" hangingPunct="0">
                <a:spcBef>
                  <a:spcPct val="0"/>
                </a:spcBef>
                <a:spcAft>
                  <a:spcPct val="0"/>
                </a:spcAft>
                <a:defRPr sz="2200" b="1">
                  <a:solidFill>
                    <a:srgbClr val="000066"/>
                  </a:solidFill>
                  <a:latin typeface="Arial" pitchFamily="34" charset="0"/>
                </a:defRPr>
              </a:lvl3pPr>
              <a:lvl4pPr algn="l" rtl="0" eaLnBrk="0" fontAlgn="base" hangingPunct="0">
                <a:spcBef>
                  <a:spcPct val="0"/>
                </a:spcBef>
                <a:spcAft>
                  <a:spcPct val="0"/>
                </a:spcAft>
                <a:defRPr sz="2200" b="1">
                  <a:solidFill>
                    <a:srgbClr val="000066"/>
                  </a:solidFill>
                  <a:latin typeface="Arial" pitchFamily="34" charset="0"/>
                </a:defRPr>
              </a:lvl4pPr>
              <a:lvl5pPr algn="l" rtl="0" eaLnBrk="0" fontAlgn="base" hangingPunct="0">
                <a:spcBef>
                  <a:spcPct val="0"/>
                </a:spcBef>
                <a:spcAft>
                  <a:spcPct val="0"/>
                </a:spcAft>
                <a:defRPr sz="2200" b="1">
                  <a:solidFill>
                    <a:srgbClr val="000066"/>
                  </a:solidFill>
                  <a:latin typeface="Arial" pitchFamily="34" charset="0"/>
                </a:defRPr>
              </a:lvl5pPr>
              <a:lvl6pPr marL="457200" algn="l" rtl="0" fontAlgn="base">
                <a:spcBef>
                  <a:spcPct val="0"/>
                </a:spcBef>
                <a:spcAft>
                  <a:spcPct val="0"/>
                </a:spcAft>
                <a:defRPr sz="2200" b="1">
                  <a:solidFill>
                    <a:srgbClr val="000066"/>
                  </a:solidFill>
                  <a:latin typeface="Arial" pitchFamily="34" charset="0"/>
                </a:defRPr>
              </a:lvl6pPr>
              <a:lvl7pPr marL="914400" algn="l" rtl="0" fontAlgn="base">
                <a:spcBef>
                  <a:spcPct val="0"/>
                </a:spcBef>
                <a:spcAft>
                  <a:spcPct val="0"/>
                </a:spcAft>
                <a:defRPr sz="2200" b="1">
                  <a:solidFill>
                    <a:srgbClr val="000066"/>
                  </a:solidFill>
                  <a:latin typeface="Arial" pitchFamily="34" charset="0"/>
                </a:defRPr>
              </a:lvl7pPr>
              <a:lvl8pPr marL="1371600" algn="l" rtl="0" fontAlgn="base">
                <a:spcBef>
                  <a:spcPct val="0"/>
                </a:spcBef>
                <a:spcAft>
                  <a:spcPct val="0"/>
                </a:spcAft>
                <a:defRPr sz="2200" b="1">
                  <a:solidFill>
                    <a:srgbClr val="000066"/>
                  </a:solidFill>
                  <a:latin typeface="Arial" pitchFamily="34" charset="0"/>
                </a:defRPr>
              </a:lvl8pPr>
              <a:lvl9pPr marL="1828800" algn="l" rtl="0" fontAlgn="base">
                <a:spcBef>
                  <a:spcPct val="0"/>
                </a:spcBef>
                <a:spcAft>
                  <a:spcPct val="0"/>
                </a:spcAft>
                <a:defRPr sz="2200" b="1">
                  <a:solidFill>
                    <a:srgbClr val="000066"/>
                  </a:solidFill>
                  <a:latin typeface="Arial" pitchFamily="34" charset="0"/>
                </a:defRPr>
              </a:lvl9pPr>
            </a:lstStyle>
            <a:p>
              <a:pPr algn="ctr" eaLnBrk="1" hangingPunct="1"/>
              <a:r>
                <a:rPr lang="de-DE" altLang="de-DE" sz="2133" dirty="0">
                  <a:solidFill>
                    <a:srgbClr val="000066"/>
                  </a:solidFill>
                </a:rPr>
                <a:t>The European</a:t>
              </a:r>
            </a:p>
            <a:p>
              <a:pPr algn="ctr" eaLnBrk="1" hangingPunct="1"/>
              <a:r>
                <a:rPr lang="de-DE" altLang="de-DE" sz="2133" dirty="0">
                  <a:solidFill>
                    <a:srgbClr val="000066"/>
                  </a:solidFill>
                </a:rPr>
                <a:t>Foundry </a:t>
              </a:r>
              <a:r>
                <a:rPr lang="de-DE" altLang="de-DE" sz="2133" dirty="0" err="1">
                  <a:solidFill>
                    <a:srgbClr val="000066"/>
                  </a:solidFill>
                </a:rPr>
                <a:t>Association</a:t>
              </a:r>
              <a:endParaRPr lang="de-DE" altLang="de-DE" sz="2133" dirty="0">
                <a:solidFill>
                  <a:srgbClr val="000066"/>
                </a:solidFill>
              </a:endParaRPr>
            </a:p>
          </p:txBody>
        </p:sp>
        <p:pic>
          <p:nvPicPr>
            <p:cNvPr id="6" name="Picture 3">
              <a:extLst>
                <a:ext uri="{FF2B5EF4-FFF2-40B4-BE49-F238E27FC236}">
                  <a16:creationId xmlns:a16="http://schemas.microsoft.com/office/drawing/2014/main" id="{1FAEB721-A0FB-46E3-A196-DC972C24CEB0}"/>
                </a:ext>
              </a:extLst>
            </p:cNvPr>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ackgroundRemoval t="1342" b="97105" l="634" r="95880">
                          <a14:foregroundMark x1="31775" y1="7133" x2="31775" y2="7133"/>
                          <a14:foregroundMark x1="49445" y1="4661" x2="49445" y2="4661"/>
                          <a14:foregroundMark x1="66086" y1="9746" x2="66086" y2="9746"/>
                          <a14:foregroundMark x1="79715" y1="20339" x2="79715" y2="20339"/>
                          <a14:foregroundMark x1="85499" y1="34675" x2="85499" y2="34675"/>
                          <a14:foregroundMark x1="82488" y1="48093" x2="82488" y2="48093"/>
                          <a14:foregroundMark x1="72425" y1="59181" x2="72425" y2="59181"/>
                          <a14:foregroundMark x1="58558" y1="66808" x2="58558" y2="66808"/>
                          <a14:foregroundMark x1="40095" y1="66243" x2="40095" y2="66243"/>
                          <a14:foregroundMark x1="27021" y1="59887" x2="27021" y2="59887"/>
                          <a14:foregroundMark x1="17908" y1="47881" x2="17908" y2="47881"/>
                          <a14:foregroundMark x1="14580" y1="35381" x2="14580" y2="35381"/>
                          <a14:foregroundMark x1="20523" y1="21045" x2="20523" y2="21045"/>
                          <a14:foregroundMark x1="30032" y1="30085" x2="30032" y2="30085"/>
                          <a14:foregroundMark x1="45483" y1="32698" x2="45483" y2="32698"/>
                          <a14:foregroundMark x1="67036" y1="37500" x2="67036" y2="37500"/>
                          <a14:foregroundMark x1="49604" y1="1483" x2="49604" y2="1483"/>
                          <a14:foregroundMark x1="16244" y1="80297" x2="16244" y2="80297"/>
                          <a14:foregroundMark x1="21078" y1="83121" x2="21078" y2="83121"/>
                          <a14:foregroundMark x1="27258" y1="83545" x2="27258" y2="83545"/>
                          <a14:foregroundMark x1="36450" y1="82980" x2="36450" y2="82980"/>
                          <a14:foregroundMark x1="43502" y1="83898" x2="43502" y2="83898"/>
                          <a14:foregroundMark x1="49842" y1="83686" x2="49842" y2="83686"/>
                          <a14:foregroundMark x1="53803" y1="83616" x2="53803" y2="83616"/>
                          <a14:foregroundMark x1="60697" y1="83969" x2="60697" y2="83969"/>
                          <a14:foregroundMark x1="66719" y1="83898" x2="66719" y2="83898"/>
                          <a14:foregroundMark x1="75753" y1="83898" x2="75753" y2="83898"/>
                          <a14:foregroundMark x1="78843" y1="83475" x2="78843" y2="83475"/>
                          <a14:foregroundMark x1="713" y1="92655" x2="713" y2="92655"/>
                          <a14:foregroundMark x1="634" y1="97175" x2="634" y2="97175"/>
                          <a14:foregroundMark x1="6735" y1="95904" x2="6735" y2="95904"/>
                          <a14:foregroundMark x1="13471" y1="96328" x2="13471" y2="96328"/>
                          <a14:foregroundMark x1="19572" y1="96186" x2="19572" y2="96186"/>
                          <a14:foregroundMark x1="25436" y1="96751" x2="25436" y2="96751"/>
                          <a14:foregroundMark x1="32013" y1="96610" x2="32013" y2="96610"/>
                          <a14:foregroundMark x1="44057" y1="96398" x2="44057" y2="96398"/>
                          <a14:foregroundMark x1="51823" y1="95198" x2="51823" y2="95198"/>
                          <a14:foregroundMark x1="60063" y1="96257" x2="60063" y2="96257"/>
                          <a14:foregroundMark x1="62837" y1="95692" x2="62837" y2="95692"/>
                          <a14:foregroundMark x1="68859" y1="96116" x2="68859" y2="96116"/>
                          <a14:foregroundMark x1="74960" y1="96257" x2="74960" y2="96257"/>
                          <a14:foregroundMark x1="80666" y1="96257" x2="80666" y2="96257"/>
                          <a14:foregroundMark x1="83518" y1="95621" x2="83518" y2="95621"/>
                          <a14:foregroundMark x1="86846" y1="95551" x2="86846" y2="95551"/>
                          <a14:foregroundMark x1="87005" y1="91808" x2="87005" y2="91808"/>
                          <a14:foregroundMark x1="75119" y1="91949" x2="75119" y2="91949"/>
                          <a14:foregroundMark x1="88906" y1="95339" x2="88906" y2="95339"/>
                          <a14:foregroundMark x1="95880" y1="94845" x2="95880" y2="94845"/>
                          <a14:foregroundMark x1="54754" y1="32133" x2="54754" y2="32133"/>
                          <a14:backgroundMark x1="8954" y1="95268" x2="8954" y2="95268"/>
                          <a14:backgroundMark x1="27496" y1="95410" x2="27496" y2="95410"/>
                          <a14:backgroundMark x1="64659" y1="95621" x2="64659" y2="95621"/>
                          <a14:backgroundMark x1="91125" y1="95551" x2="91125" y2="95551"/>
                          <a14:backgroundMark x1="79002" y1="96540" x2="79002" y2="96540"/>
                          <a14:backgroundMark x1="46197" y1="94633" x2="46197" y2="94633"/>
                          <a14:backgroundMark x1="74168" y1="85099" x2="74168" y2="85099"/>
                          <a14:backgroundMark x1="68463" y1="83051" x2="68463" y2="83051"/>
                          <a14:backgroundMark x1="62678" y1="84393" x2="62678" y2="84393"/>
                          <a14:backgroundMark x1="55784" y1="83828" x2="55784" y2="83828"/>
                          <a14:backgroundMark x1="29002" y1="83121" x2="29002" y2="83121"/>
                        </a14:backgroundRemoval>
                      </a14:imgEffect>
                    </a14:imgLayer>
                  </a14:imgProps>
                </a:ext>
                <a:ext uri="{28A0092B-C50C-407E-A947-70E740481C1C}">
                  <a14:useLocalDpi xmlns:a14="http://schemas.microsoft.com/office/drawing/2010/main" val="0"/>
                </a:ext>
              </a:extLst>
            </a:blip>
            <a:srcRect b="25508"/>
            <a:stretch/>
          </p:blipFill>
          <p:spPr bwMode="auto">
            <a:xfrm>
              <a:off x="6948264" y="188640"/>
              <a:ext cx="1860899" cy="155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Rectangle 2">
            <a:extLst>
              <a:ext uri="{FF2B5EF4-FFF2-40B4-BE49-F238E27FC236}">
                <a16:creationId xmlns:a16="http://schemas.microsoft.com/office/drawing/2014/main" id="{63F22922-1B0B-4C84-90C6-0261DC9C6C6C}"/>
              </a:ext>
            </a:extLst>
          </p:cNvPr>
          <p:cNvSpPr txBox="1">
            <a:spLocks noChangeArrowheads="1"/>
          </p:cNvSpPr>
          <p:nvPr userDrawn="1"/>
        </p:nvSpPr>
        <p:spPr>
          <a:xfrm>
            <a:off x="9747157" y="6444462"/>
            <a:ext cx="2016224" cy="324036"/>
          </a:xfrm>
          <a:prstGeom prst="rect">
            <a:avLst/>
          </a:prstGeom>
        </p:spPr>
        <p:txBody>
          <a:bodyPr/>
          <a:lst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200" b="1">
                <a:solidFill>
                  <a:srgbClr val="000066"/>
                </a:solidFill>
                <a:latin typeface="Arial" pitchFamily="34" charset="0"/>
              </a:defRPr>
            </a:lvl2pPr>
            <a:lvl3pPr algn="l" rtl="0" eaLnBrk="0" fontAlgn="base" hangingPunct="0">
              <a:spcBef>
                <a:spcPct val="0"/>
              </a:spcBef>
              <a:spcAft>
                <a:spcPct val="0"/>
              </a:spcAft>
              <a:defRPr sz="2200" b="1">
                <a:solidFill>
                  <a:srgbClr val="000066"/>
                </a:solidFill>
                <a:latin typeface="Arial" pitchFamily="34" charset="0"/>
              </a:defRPr>
            </a:lvl3pPr>
            <a:lvl4pPr algn="l" rtl="0" eaLnBrk="0" fontAlgn="base" hangingPunct="0">
              <a:spcBef>
                <a:spcPct val="0"/>
              </a:spcBef>
              <a:spcAft>
                <a:spcPct val="0"/>
              </a:spcAft>
              <a:defRPr sz="2200" b="1">
                <a:solidFill>
                  <a:srgbClr val="000066"/>
                </a:solidFill>
                <a:latin typeface="Arial" pitchFamily="34" charset="0"/>
              </a:defRPr>
            </a:lvl4pPr>
            <a:lvl5pPr algn="l" rtl="0" eaLnBrk="0" fontAlgn="base" hangingPunct="0">
              <a:spcBef>
                <a:spcPct val="0"/>
              </a:spcBef>
              <a:spcAft>
                <a:spcPct val="0"/>
              </a:spcAft>
              <a:defRPr sz="2200" b="1">
                <a:solidFill>
                  <a:srgbClr val="000066"/>
                </a:solidFill>
                <a:latin typeface="Arial" pitchFamily="34" charset="0"/>
              </a:defRPr>
            </a:lvl5pPr>
            <a:lvl6pPr marL="457200" algn="l" rtl="0" fontAlgn="base">
              <a:spcBef>
                <a:spcPct val="0"/>
              </a:spcBef>
              <a:spcAft>
                <a:spcPct val="0"/>
              </a:spcAft>
              <a:defRPr sz="2200" b="1">
                <a:solidFill>
                  <a:srgbClr val="000066"/>
                </a:solidFill>
                <a:latin typeface="Arial" pitchFamily="34" charset="0"/>
              </a:defRPr>
            </a:lvl6pPr>
            <a:lvl7pPr marL="914400" algn="l" rtl="0" fontAlgn="base">
              <a:spcBef>
                <a:spcPct val="0"/>
              </a:spcBef>
              <a:spcAft>
                <a:spcPct val="0"/>
              </a:spcAft>
              <a:defRPr sz="2200" b="1">
                <a:solidFill>
                  <a:srgbClr val="000066"/>
                </a:solidFill>
                <a:latin typeface="Arial" pitchFamily="34" charset="0"/>
              </a:defRPr>
            </a:lvl7pPr>
            <a:lvl8pPr marL="1371600" algn="l" rtl="0" fontAlgn="base">
              <a:spcBef>
                <a:spcPct val="0"/>
              </a:spcBef>
              <a:spcAft>
                <a:spcPct val="0"/>
              </a:spcAft>
              <a:defRPr sz="2200" b="1">
                <a:solidFill>
                  <a:srgbClr val="000066"/>
                </a:solidFill>
                <a:latin typeface="Arial" pitchFamily="34" charset="0"/>
              </a:defRPr>
            </a:lvl8pPr>
            <a:lvl9pPr marL="1828800" algn="l" rtl="0" fontAlgn="base">
              <a:spcBef>
                <a:spcPct val="0"/>
              </a:spcBef>
              <a:spcAft>
                <a:spcPct val="0"/>
              </a:spcAft>
              <a:defRPr sz="2200" b="1">
                <a:solidFill>
                  <a:srgbClr val="000066"/>
                </a:solidFill>
                <a:latin typeface="Arial" pitchFamily="34" charset="0"/>
              </a:defRPr>
            </a:lvl9pPr>
          </a:lstStyle>
          <a:p>
            <a:pPr algn="r" eaLnBrk="1" hangingPunct="1"/>
            <a:r>
              <a:rPr lang="de-DE" altLang="de-DE" sz="1400" kern="0" dirty="0">
                <a:solidFill>
                  <a:srgbClr val="22228B"/>
                </a:solidFill>
              </a:rPr>
              <a:t>www.caef.eu</a:t>
            </a:r>
          </a:p>
        </p:txBody>
      </p:sp>
      <p:sp>
        <p:nvSpPr>
          <p:cNvPr id="9" name="Textplatzhalter 8">
            <a:extLst>
              <a:ext uri="{FF2B5EF4-FFF2-40B4-BE49-F238E27FC236}">
                <a16:creationId xmlns:a16="http://schemas.microsoft.com/office/drawing/2014/main" id="{9795B702-F786-4F5F-8DA5-FFE7AA40BAC0}"/>
              </a:ext>
            </a:extLst>
          </p:cNvPr>
          <p:cNvSpPr>
            <a:spLocks noGrp="1"/>
          </p:cNvSpPr>
          <p:nvPr>
            <p:ph type="body" sz="quarter" idx="10" hasCustomPrompt="1"/>
          </p:nvPr>
        </p:nvSpPr>
        <p:spPr>
          <a:xfrm>
            <a:off x="1326405" y="3135964"/>
            <a:ext cx="9539189" cy="818886"/>
          </a:xfrm>
        </p:spPr>
        <p:txBody>
          <a:bodyPr/>
          <a:lstStyle>
            <a:lvl1pPr algn="ctr">
              <a:defRPr sz="3600" b="1">
                <a:solidFill>
                  <a:srgbClr val="000066"/>
                </a:solidFill>
              </a:defRPr>
            </a:lvl1pPr>
          </a:lstStyle>
          <a:p>
            <a:pPr lvl="0"/>
            <a:r>
              <a:rPr lang="de-DE" dirty="0"/>
              <a:t>Titel </a:t>
            </a:r>
            <a:r>
              <a:rPr lang="de-DE" dirty="0" err="1"/>
              <a:t>of</a:t>
            </a:r>
            <a:r>
              <a:rPr lang="de-DE" dirty="0"/>
              <a:t> </a:t>
            </a:r>
            <a:r>
              <a:rPr lang="de-DE" dirty="0" err="1"/>
              <a:t>presentation</a:t>
            </a:r>
            <a:endParaRPr lang="de-DE" dirty="0"/>
          </a:p>
        </p:txBody>
      </p:sp>
      <p:sp>
        <p:nvSpPr>
          <p:cNvPr id="11" name="Textplatzhalter 10">
            <a:extLst>
              <a:ext uri="{FF2B5EF4-FFF2-40B4-BE49-F238E27FC236}">
                <a16:creationId xmlns:a16="http://schemas.microsoft.com/office/drawing/2014/main" id="{A6F379D7-950E-42C9-98F5-3A1E20CDB783}"/>
              </a:ext>
            </a:extLst>
          </p:cNvPr>
          <p:cNvSpPr>
            <a:spLocks noGrp="1"/>
          </p:cNvSpPr>
          <p:nvPr>
            <p:ph type="body" sz="quarter" idx="11" hasCustomPrompt="1"/>
          </p:nvPr>
        </p:nvSpPr>
        <p:spPr>
          <a:xfrm>
            <a:off x="4901698" y="4878079"/>
            <a:ext cx="2324100" cy="663575"/>
          </a:xfrm>
        </p:spPr>
        <p:txBody>
          <a:bodyPr/>
          <a:lstStyle>
            <a:lvl1pPr algn="ctr">
              <a:defRPr lang="en-GB" sz="3200" b="0" dirty="0">
                <a:solidFill>
                  <a:srgbClr val="000066"/>
                </a:solidFill>
                <a:latin typeface="+mn-lt"/>
                <a:ea typeface="+mn-ea"/>
                <a:cs typeface="+mn-cs"/>
                <a:sym typeface="Symbol" pitchFamily="18" charset="2"/>
              </a:defRPr>
            </a:lvl1pPr>
          </a:lstStyle>
          <a:p>
            <a:pPr lvl="0"/>
            <a:r>
              <a:rPr lang="de-DE" dirty="0" err="1"/>
              <a:t>venue</a:t>
            </a:r>
            <a:endParaRPr lang="en-GB" dirty="0"/>
          </a:p>
        </p:txBody>
      </p:sp>
      <p:sp>
        <p:nvSpPr>
          <p:cNvPr id="13" name="Textplatzhalter 12">
            <a:extLst>
              <a:ext uri="{FF2B5EF4-FFF2-40B4-BE49-F238E27FC236}">
                <a16:creationId xmlns:a16="http://schemas.microsoft.com/office/drawing/2014/main" id="{43565893-463B-43A3-B275-2D7C873ADFF4}"/>
              </a:ext>
            </a:extLst>
          </p:cNvPr>
          <p:cNvSpPr>
            <a:spLocks noGrp="1"/>
          </p:cNvSpPr>
          <p:nvPr>
            <p:ph type="body" sz="quarter" idx="12" hasCustomPrompt="1"/>
          </p:nvPr>
        </p:nvSpPr>
        <p:spPr>
          <a:xfrm>
            <a:off x="4711198" y="5651873"/>
            <a:ext cx="2705100" cy="584200"/>
          </a:xfrm>
        </p:spPr>
        <p:txBody>
          <a:bodyPr/>
          <a:lstStyle>
            <a:lvl1pPr algn="ctr">
              <a:defRPr lang="en-GB" sz="3200" b="0" dirty="0">
                <a:solidFill>
                  <a:srgbClr val="000066"/>
                </a:solidFill>
                <a:latin typeface="+mn-lt"/>
                <a:ea typeface="+mn-ea"/>
                <a:cs typeface="+mn-cs"/>
                <a:sym typeface="Symbol" pitchFamily="18" charset="2"/>
              </a:defRPr>
            </a:lvl1pPr>
          </a:lstStyle>
          <a:p>
            <a:pPr lvl="0"/>
            <a:r>
              <a:rPr lang="de-DE" dirty="0"/>
              <a:t>date</a:t>
            </a:r>
            <a:endParaRPr lang="en-GB" dirty="0"/>
          </a:p>
        </p:txBody>
      </p:sp>
    </p:spTree>
    <p:extLst>
      <p:ext uri="{BB962C8B-B14F-4D97-AF65-F5344CB8AC3E}">
        <p14:creationId xmlns:p14="http://schemas.microsoft.com/office/powerpoint/2010/main" val="56712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81355AB-7E9C-400C-B6FC-6F53EC131F5F}"/>
              </a:ext>
            </a:extLst>
          </p:cNvPr>
          <p:cNvSpPr txBox="1"/>
          <p:nvPr userDrawn="1"/>
        </p:nvSpPr>
        <p:spPr>
          <a:xfrm>
            <a:off x="636489" y="6298805"/>
            <a:ext cx="4408145" cy="215444"/>
          </a:xfrm>
          <a:prstGeom prst="rect">
            <a:avLst/>
          </a:prstGeom>
          <a:noFill/>
        </p:spPr>
        <p:txBody>
          <a:bodyPr wrap="square" rtlCol="0">
            <a:spAutoFit/>
          </a:bodyPr>
          <a:lstStyle/>
          <a:p>
            <a:r>
              <a:rPr lang="en-GB" sz="800" dirty="0">
                <a:solidFill>
                  <a:schemeClr val="bg1">
                    <a:lumMod val="75000"/>
                  </a:schemeClr>
                </a:solidFill>
              </a:rPr>
              <a:t>Picture: </a:t>
            </a:r>
            <a:r>
              <a:rPr lang="en-GB" sz="800" dirty="0" err="1">
                <a:solidFill>
                  <a:schemeClr val="bg1">
                    <a:lumMod val="75000"/>
                  </a:schemeClr>
                </a:solidFill>
              </a:rPr>
              <a:t>Eisengießerei</a:t>
            </a:r>
            <a:r>
              <a:rPr lang="en-GB" sz="800" dirty="0">
                <a:solidFill>
                  <a:schemeClr val="bg1">
                    <a:lumMod val="75000"/>
                  </a:schemeClr>
                </a:solidFill>
              </a:rPr>
              <a:t> </a:t>
            </a:r>
            <a:r>
              <a:rPr lang="en-GB" sz="800" dirty="0" err="1">
                <a:solidFill>
                  <a:schemeClr val="bg1">
                    <a:lumMod val="75000"/>
                  </a:schemeClr>
                </a:solidFill>
              </a:rPr>
              <a:t>Baumgarte</a:t>
            </a:r>
            <a:endParaRPr lang="en-GB" sz="800" dirty="0">
              <a:solidFill>
                <a:schemeClr val="bg1">
                  <a:lumMod val="75000"/>
                </a:schemeClr>
              </a:solidFill>
            </a:endParaRPr>
          </a:p>
        </p:txBody>
      </p:sp>
      <p:sp>
        <p:nvSpPr>
          <p:cNvPr id="5" name="Textfeld 4">
            <a:extLst>
              <a:ext uri="{FF2B5EF4-FFF2-40B4-BE49-F238E27FC236}">
                <a16:creationId xmlns:a16="http://schemas.microsoft.com/office/drawing/2014/main" id="{8A86E2EF-458D-4DA7-BC81-92A37D8F04D0}"/>
              </a:ext>
            </a:extLst>
          </p:cNvPr>
          <p:cNvSpPr txBox="1"/>
          <p:nvPr userDrawn="1"/>
        </p:nvSpPr>
        <p:spPr>
          <a:xfrm>
            <a:off x="7682753" y="3198167"/>
            <a:ext cx="3460376" cy="461665"/>
          </a:xfrm>
          <a:prstGeom prst="rect">
            <a:avLst/>
          </a:prstGeom>
          <a:noFill/>
        </p:spPr>
        <p:txBody>
          <a:bodyPr wrap="square" rtlCol="0">
            <a:spAutoFit/>
          </a:bodyPr>
          <a:lstStyle/>
          <a:p>
            <a:pPr algn="ctr"/>
            <a:r>
              <a:rPr lang="en-GB" sz="2400" b="1" dirty="0">
                <a:solidFill>
                  <a:srgbClr val="000066"/>
                </a:solidFill>
              </a:rPr>
              <a:t>Business Situation</a:t>
            </a:r>
          </a:p>
        </p:txBody>
      </p:sp>
      <p:pic>
        <p:nvPicPr>
          <p:cNvPr id="7" name="Grafik 6" descr="Ein Bild, das drinnen, sitzend, Tisch, legend enthält.&#10;&#10;Automatisch generierte Beschreibung">
            <a:extLst>
              <a:ext uri="{FF2B5EF4-FFF2-40B4-BE49-F238E27FC236}">
                <a16:creationId xmlns:a16="http://schemas.microsoft.com/office/drawing/2014/main" id="{1A95E32F-BD63-4831-B6CD-BC11CA7870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349" t="267" r="1450" b="-267"/>
          <a:stretch/>
        </p:blipFill>
        <p:spPr>
          <a:xfrm>
            <a:off x="0" y="1028999"/>
            <a:ext cx="7200000" cy="4800000"/>
          </a:xfrm>
          <a:prstGeom prst="rect">
            <a:avLst/>
          </a:prstGeom>
        </p:spPr>
      </p:pic>
    </p:spTree>
    <p:extLst>
      <p:ext uri="{BB962C8B-B14F-4D97-AF65-F5344CB8AC3E}">
        <p14:creationId xmlns:p14="http://schemas.microsoft.com/office/powerpoint/2010/main" val="141963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pic>
        <p:nvPicPr>
          <p:cNvPr id="3" name="Grafik 2" descr="Ein Bild, das drinnen, Gebäude, Auto, rot enthält.&#10;&#10;Automatisch generierte Beschreibung">
            <a:extLst>
              <a:ext uri="{FF2B5EF4-FFF2-40B4-BE49-F238E27FC236}">
                <a16:creationId xmlns:a16="http://schemas.microsoft.com/office/drawing/2014/main" id="{18030973-A3BD-4300-9239-9A976869CF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25" t="3112" r="3125" b="3112"/>
          <a:stretch/>
        </p:blipFill>
        <p:spPr>
          <a:xfrm>
            <a:off x="0" y="1028999"/>
            <a:ext cx="7200000" cy="4800000"/>
          </a:xfrm>
          <a:prstGeom prst="rect">
            <a:avLst/>
          </a:prstGeom>
        </p:spPr>
      </p:pic>
      <p:sp>
        <p:nvSpPr>
          <p:cNvPr id="4" name="Textfeld 3">
            <a:extLst>
              <a:ext uri="{FF2B5EF4-FFF2-40B4-BE49-F238E27FC236}">
                <a16:creationId xmlns:a16="http://schemas.microsoft.com/office/drawing/2014/main" id="{381355AB-7E9C-400C-B6FC-6F53EC131F5F}"/>
              </a:ext>
            </a:extLst>
          </p:cNvPr>
          <p:cNvSpPr txBox="1"/>
          <p:nvPr userDrawn="1"/>
        </p:nvSpPr>
        <p:spPr>
          <a:xfrm>
            <a:off x="636489" y="6298805"/>
            <a:ext cx="4408145" cy="215444"/>
          </a:xfrm>
          <a:prstGeom prst="rect">
            <a:avLst/>
          </a:prstGeom>
          <a:noFill/>
        </p:spPr>
        <p:txBody>
          <a:bodyPr wrap="square" rtlCol="0">
            <a:spAutoFit/>
          </a:bodyPr>
          <a:lstStyle/>
          <a:p>
            <a:r>
              <a:rPr lang="en-GB" sz="800" dirty="0">
                <a:solidFill>
                  <a:schemeClr val="bg1">
                    <a:lumMod val="75000"/>
                  </a:schemeClr>
                </a:solidFill>
              </a:rPr>
              <a:t>Picture: </a:t>
            </a:r>
            <a:r>
              <a:rPr lang="de-DE" sz="800" kern="1200" dirty="0" err="1">
                <a:solidFill>
                  <a:schemeClr val="bg1">
                    <a:lumMod val="75000"/>
                  </a:schemeClr>
                </a:solidFill>
                <a:latin typeface="+mn-lt"/>
                <a:ea typeface="+mn-ea"/>
                <a:cs typeface="+mn-cs"/>
              </a:rPr>
              <a:t>Pexels</a:t>
            </a:r>
            <a:endParaRPr lang="en-GB" sz="800" dirty="0">
              <a:solidFill>
                <a:schemeClr val="bg1">
                  <a:lumMod val="75000"/>
                </a:schemeClr>
              </a:solidFill>
            </a:endParaRPr>
          </a:p>
        </p:txBody>
      </p:sp>
      <p:sp>
        <p:nvSpPr>
          <p:cNvPr id="5" name="Textfeld 4">
            <a:extLst>
              <a:ext uri="{FF2B5EF4-FFF2-40B4-BE49-F238E27FC236}">
                <a16:creationId xmlns:a16="http://schemas.microsoft.com/office/drawing/2014/main" id="{8A86E2EF-458D-4DA7-BC81-92A37D8F04D0}"/>
              </a:ext>
            </a:extLst>
          </p:cNvPr>
          <p:cNvSpPr txBox="1"/>
          <p:nvPr userDrawn="1"/>
        </p:nvSpPr>
        <p:spPr>
          <a:xfrm>
            <a:off x="7673788" y="2828835"/>
            <a:ext cx="3460376" cy="1200329"/>
          </a:xfrm>
          <a:prstGeom prst="rect">
            <a:avLst/>
          </a:prstGeom>
          <a:noFill/>
        </p:spPr>
        <p:txBody>
          <a:bodyPr wrap="square" rtlCol="0">
            <a:spAutoFit/>
          </a:bodyPr>
          <a:lstStyle/>
          <a:p>
            <a:pPr algn="ctr"/>
            <a:r>
              <a:rPr lang="en-GB" sz="2400" b="1" dirty="0">
                <a:solidFill>
                  <a:srgbClr val="000066"/>
                </a:solidFill>
              </a:rPr>
              <a:t>Customer Sector</a:t>
            </a:r>
          </a:p>
          <a:p>
            <a:pPr algn="ctr"/>
            <a:endParaRPr lang="en-GB" sz="2400" b="1" dirty="0">
              <a:solidFill>
                <a:srgbClr val="000066"/>
              </a:solidFill>
            </a:endParaRPr>
          </a:p>
          <a:p>
            <a:pPr algn="ctr"/>
            <a:r>
              <a:rPr lang="en-GB" sz="2400" b="1" dirty="0">
                <a:solidFill>
                  <a:srgbClr val="000066"/>
                </a:solidFill>
              </a:rPr>
              <a:t>Automotive Industry</a:t>
            </a:r>
          </a:p>
        </p:txBody>
      </p:sp>
    </p:spTree>
    <p:extLst>
      <p:ext uri="{BB962C8B-B14F-4D97-AF65-F5344CB8AC3E}">
        <p14:creationId xmlns:p14="http://schemas.microsoft.com/office/powerpoint/2010/main" val="1671410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81355AB-7E9C-400C-B6FC-6F53EC131F5F}"/>
              </a:ext>
            </a:extLst>
          </p:cNvPr>
          <p:cNvSpPr txBox="1"/>
          <p:nvPr userDrawn="1"/>
        </p:nvSpPr>
        <p:spPr>
          <a:xfrm>
            <a:off x="636489" y="6298805"/>
            <a:ext cx="4408145" cy="215444"/>
          </a:xfrm>
          <a:prstGeom prst="rect">
            <a:avLst/>
          </a:prstGeom>
          <a:noFill/>
        </p:spPr>
        <p:txBody>
          <a:bodyPr wrap="square" rtlCol="0">
            <a:spAutoFit/>
          </a:bodyPr>
          <a:lstStyle/>
          <a:p>
            <a:r>
              <a:rPr lang="en-GB" sz="800" dirty="0">
                <a:solidFill>
                  <a:schemeClr val="bg1">
                    <a:lumMod val="75000"/>
                  </a:schemeClr>
                </a:solidFill>
              </a:rPr>
              <a:t>Picture: </a:t>
            </a:r>
            <a:r>
              <a:rPr lang="de-DE" sz="800" kern="1200" dirty="0" err="1">
                <a:solidFill>
                  <a:schemeClr val="bg1">
                    <a:lumMod val="75000"/>
                  </a:schemeClr>
                </a:solidFill>
                <a:latin typeface="+mn-lt"/>
                <a:ea typeface="+mn-ea"/>
                <a:cs typeface="+mn-cs"/>
              </a:rPr>
              <a:t>Pexels</a:t>
            </a:r>
            <a:endParaRPr lang="en-GB" sz="800" dirty="0">
              <a:solidFill>
                <a:schemeClr val="bg1">
                  <a:lumMod val="75000"/>
                </a:schemeClr>
              </a:solidFill>
            </a:endParaRPr>
          </a:p>
        </p:txBody>
      </p:sp>
      <p:sp>
        <p:nvSpPr>
          <p:cNvPr id="5" name="Textfeld 4">
            <a:extLst>
              <a:ext uri="{FF2B5EF4-FFF2-40B4-BE49-F238E27FC236}">
                <a16:creationId xmlns:a16="http://schemas.microsoft.com/office/drawing/2014/main" id="{8A86E2EF-458D-4DA7-BC81-92A37D8F04D0}"/>
              </a:ext>
            </a:extLst>
          </p:cNvPr>
          <p:cNvSpPr txBox="1"/>
          <p:nvPr userDrawn="1"/>
        </p:nvSpPr>
        <p:spPr>
          <a:xfrm>
            <a:off x="7673788" y="2828835"/>
            <a:ext cx="3460376" cy="1200329"/>
          </a:xfrm>
          <a:prstGeom prst="rect">
            <a:avLst/>
          </a:prstGeom>
          <a:noFill/>
        </p:spPr>
        <p:txBody>
          <a:bodyPr wrap="square" rtlCol="0">
            <a:spAutoFit/>
          </a:bodyPr>
          <a:lstStyle/>
          <a:p>
            <a:pPr algn="ctr"/>
            <a:r>
              <a:rPr lang="en-GB" sz="2400" b="1" dirty="0">
                <a:solidFill>
                  <a:srgbClr val="000066"/>
                </a:solidFill>
              </a:rPr>
              <a:t>Customer Sector</a:t>
            </a:r>
          </a:p>
          <a:p>
            <a:pPr algn="ctr"/>
            <a:endParaRPr lang="en-GB" sz="2400" b="1" dirty="0">
              <a:solidFill>
                <a:srgbClr val="000066"/>
              </a:solidFill>
            </a:endParaRPr>
          </a:p>
          <a:p>
            <a:pPr algn="ctr"/>
            <a:r>
              <a:rPr lang="en-GB" sz="2400" b="1" dirty="0">
                <a:solidFill>
                  <a:srgbClr val="000066"/>
                </a:solidFill>
              </a:rPr>
              <a:t>Engineering Industry</a:t>
            </a:r>
          </a:p>
        </p:txBody>
      </p:sp>
      <p:pic>
        <p:nvPicPr>
          <p:cNvPr id="6" name="Grafik 5" descr="Ein Bild, das Gebäude, Zug, drinnen, Bahnhof enthält.&#10;&#10;Automatisch generierte Beschreibung">
            <a:extLst>
              <a:ext uri="{FF2B5EF4-FFF2-40B4-BE49-F238E27FC236}">
                <a16:creationId xmlns:a16="http://schemas.microsoft.com/office/drawing/2014/main" id="{717D6747-41FA-494C-9F96-9C18CF2E9A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812" t="7801" r="7812" b="7801"/>
          <a:stretch/>
        </p:blipFill>
        <p:spPr>
          <a:xfrm>
            <a:off x="0" y="1028999"/>
            <a:ext cx="7200000" cy="4800000"/>
          </a:xfrm>
          <a:prstGeom prst="rect">
            <a:avLst/>
          </a:prstGeom>
        </p:spPr>
      </p:pic>
    </p:spTree>
    <p:extLst>
      <p:ext uri="{BB962C8B-B14F-4D97-AF65-F5344CB8AC3E}">
        <p14:creationId xmlns:p14="http://schemas.microsoft.com/office/powerpoint/2010/main" val="2343907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81355AB-7E9C-400C-B6FC-6F53EC131F5F}"/>
              </a:ext>
            </a:extLst>
          </p:cNvPr>
          <p:cNvSpPr txBox="1"/>
          <p:nvPr userDrawn="1"/>
        </p:nvSpPr>
        <p:spPr>
          <a:xfrm>
            <a:off x="636489" y="6298805"/>
            <a:ext cx="4408145" cy="215444"/>
          </a:xfrm>
          <a:prstGeom prst="rect">
            <a:avLst/>
          </a:prstGeom>
          <a:noFill/>
        </p:spPr>
        <p:txBody>
          <a:bodyPr wrap="square" rtlCol="0">
            <a:spAutoFit/>
          </a:bodyPr>
          <a:lstStyle/>
          <a:p>
            <a:r>
              <a:rPr lang="en-GB" sz="800" dirty="0">
                <a:solidFill>
                  <a:schemeClr val="bg1">
                    <a:lumMod val="75000"/>
                  </a:schemeClr>
                </a:solidFill>
              </a:rPr>
              <a:t>Picture: </a:t>
            </a:r>
            <a:r>
              <a:rPr lang="de-DE" sz="800" kern="1200" dirty="0" err="1">
                <a:solidFill>
                  <a:schemeClr val="bg1">
                    <a:lumMod val="75000"/>
                  </a:schemeClr>
                </a:solidFill>
                <a:latin typeface="+mn-lt"/>
                <a:ea typeface="+mn-ea"/>
                <a:cs typeface="+mn-cs"/>
              </a:rPr>
              <a:t>Metallgiesserei</a:t>
            </a:r>
            <a:r>
              <a:rPr lang="de-DE" sz="800" kern="1200" dirty="0">
                <a:solidFill>
                  <a:schemeClr val="bg1">
                    <a:lumMod val="75000"/>
                  </a:schemeClr>
                </a:solidFill>
                <a:latin typeface="+mn-lt"/>
                <a:ea typeface="+mn-ea"/>
                <a:cs typeface="+mn-cs"/>
              </a:rPr>
              <a:t> Schüle GmbH</a:t>
            </a:r>
            <a:endParaRPr lang="en-GB" sz="800" dirty="0">
              <a:solidFill>
                <a:schemeClr val="bg1">
                  <a:lumMod val="75000"/>
                </a:schemeClr>
              </a:solidFill>
            </a:endParaRPr>
          </a:p>
        </p:txBody>
      </p:sp>
      <p:sp>
        <p:nvSpPr>
          <p:cNvPr id="5" name="Textfeld 4">
            <a:extLst>
              <a:ext uri="{FF2B5EF4-FFF2-40B4-BE49-F238E27FC236}">
                <a16:creationId xmlns:a16="http://schemas.microsoft.com/office/drawing/2014/main" id="{8A86E2EF-458D-4DA7-BC81-92A37D8F04D0}"/>
              </a:ext>
            </a:extLst>
          </p:cNvPr>
          <p:cNvSpPr txBox="1"/>
          <p:nvPr userDrawn="1"/>
        </p:nvSpPr>
        <p:spPr>
          <a:xfrm>
            <a:off x="7673788" y="2828835"/>
            <a:ext cx="3460376" cy="1200329"/>
          </a:xfrm>
          <a:prstGeom prst="rect">
            <a:avLst/>
          </a:prstGeom>
          <a:noFill/>
        </p:spPr>
        <p:txBody>
          <a:bodyPr wrap="square" rtlCol="0" anchor="ctr">
            <a:spAutoFit/>
          </a:bodyPr>
          <a:lstStyle/>
          <a:p>
            <a:pPr algn="ctr"/>
            <a:r>
              <a:rPr lang="en-GB" sz="2400" b="1" dirty="0">
                <a:solidFill>
                  <a:srgbClr val="000066"/>
                </a:solidFill>
              </a:rPr>
              <a:t>Economical and</a:t>
            </a:r>
          </a:p>
          <a:p>
            <a:pPr algn="ctr"/>
            <a:endParaRPr lang="en-GB" sz="2400" b="1" dirty="0">
              <a:solidFill>
                <a:srgbClr val="000066"/>
              </a:solidFill>
            </a:endParaRPr>
          </a:p>
          <a:p>
            <a:pPr algn="ctr"/>
            <a:r>
              <a:rPr lang="en-GB" sz="2400" b="1" dirty="0">
                <a:solidFill>
                  <a:srgbClr val="000066"/>
                </a:solidFill>
              </a:rPr>
              <a:t>Political Framework</a:t>
            </a:r>
          </a:p>
        </p:txBody>
      </p:sp>
      <p:pic>
        <p:nvPicPr>
          <p:cNvPr id="7" name="Grafik 6" descr="Ein Bild, das drinnen enthält.&#10;&#10;Automatisch generierte Beschreibung">
            <a:extLst>
              <a:ext uri="{FF2B5EF4-FFF2-40B4-BE49-F238E27FC236}">
                <a16:creationId xmlns:a16="http://schemas.microsoft.com/office/drawing/2014/main" id="{EF6EC1A0-FBC5-4C8C-AA36-6820B7565D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25" t="3104" r="3125" b="3104"/>
          <a:stretch/>
        </p:blipFill>
        <p:spPr>
          <a:xfrm>
            <a:off x="0" y="1028999"/>
            <a:ext cx="7200000" cy="4800000"/>
          </a:xfrm>
          <a:prstGeom prst="rect">
            <a:avLst/>
          </a:prstGeom>
        </p:spPr>
      </p:pic>
    </p:spTree>
    <p:extLst>
      <p:ext uri="{BB962C8B-B14F-4D97-AF65-F5344CB8AC3E}">
        <p14:creationId xmlns:p14="http://schemas.microsoft.com/office/powerpoint/2010/main" val="3469530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81355AB-7E9C-400C-B6FC-6F53EC131F5F}"/>
              </a:ext>
            </a:extLst>
          </p:cNvPr>
          <p:cNvSpPr txBox="1"/>
          <p:nvPr userDrawn="1"/>
        </p:nvSpPr>
        <p:spPr>
          <a:xfrm>
            <a:off x="636489" y="6298805"/>
            <a:ext cx="4408145" cy="215444"/>
          </a:xfrm>
          <a:prstGeom prst="rect">
            <a:avLst/>
          </a:prstGeom>
          <a:noFill/>
        </p:spPr>
        <p:txBody>
          <a:bodyPr wrap="square" rtlCol="0">
            <a:spAutoFit/>
          </a:bodyPr>
          <a:lstStyle/>
          <a:p>
            <a:r>
              <a:rPr lang="en-GB" sz="800" dirty="0">
                <a:solidFill>
                  <a:schemeClr val="bg1">
                    <a:lumMod val="75000"/>
                  </a:schemeClr>
                </a:solidFill>
              </a:rPr>
              <a:t>Picture: </a:t>
            </a:r>
            <a:r>
              <a:rPr lang="de-DE" sz="800" kern="1200" dirty="0">
                <a:solidFill>
                  <a:schemeClr val="bg1">
                    <a:lumMod val="75000"/>
                  </a:schemeClr>
                </a:solidFill>
                <a:latin typeface="+mn-lt"/>
                <a:ea typeface="+mn-ea"/>
                <a:cs typeface="+mn-cs"/>
              </a:rPr>
              <a:t>ACO Guss GmbH</a:t>
            </a:r>
            <a:endParaRPr lang="en-GB" sz="800" dirty="0">
              <a:solidFill>
                <a:schemeClr val="bg1">
                  <a:lumMod val="75000"/>
                </a:schemeClr>
              </a:solidFill>
            </a:endParaRPr>
          </a:p>
        </p:txBody>
      </p:sp>
      <p:sp>
        <p:nvSpPr>
          <p:cNvPr id="5" name="Textfeld 4">
            <a:extLst>
              <a:ext uri="{FF2B5EF4-FFF2-40B4-BE49-F238E27FC236}">
                <a16:creationId xmlns:a16="http://schemas.microsoft.com/office/drawing/2014/main" id="{8A86E2EF-458D-4DA7-BC81-92A37D8F04D0}"/>
              </a:ext>
            </a:extLst>
          </p:cNvPr>
          <p:cNvSpPr txBox="1"/>
          <p:nvPr userDrawn="1"/>
        </p:nvSpPr>
        <p:spPr>
          <a:xfrm>
            <a:off x="7673788" y="2828835"/>
            <a:ext cx="3460376" cy="1200329"/>
          </a:xfrm>
          <a:prstGeom prst="rect">
            <a:avLst/>
          </a:prstGeom>
          <a:noFill/>
        </p:spPr>
        <p:txBody>
          <a:bodyPr wrap="square" rtlCol="0" anchor="ctr">
            <a:spAutoFit/>
          </a:bodyPr>
          <a:lstStyle/>
          <a:p>
            <a:pPr algn="ctr"/>
            <a:r>
              <a:rPr lang="en-GB" sz="2400" b="1" dirty="0">
                <a:solidFill>
                  <a:srgbClr val="000066"/>
                </a:solidFill>
              </a:rPr>
              <a:t>CAEF</a:t>
            </a:r>
          </a:p>
          <a:p>
            <a:pPr algn="ctr"/>
            <a:endParaRPr lang="en-GB" sz="2400" b="1" dirty="0">
              <a:solidFill>
                <a:srgbClr val="000066"/>
              </a:solidFill>
            </a:endParaRPr>
          </a:p>
          <a:p>
            <a:pPr algn="ctr"/>
            <a:r>
              <a:rPr lang="en-GB" sz="2400" b="1" dirty="0">
                <a:solidFill>
                  <a:srgbClr val="000066"/>
                </a:solidFill>
              </a:rPr>
              <a:t>Facts and Projects</a:t>
            </a:r>
          </a:p>
        </p:txBody>
      </p:sp>
      <p:pic>
        <p:nvPicPr>
          <p:cNvPr id="8" name="Grafik 7" descr="Ein Bild, das Metallwaren, schließen, Zahnrad enthält.&#10;&#10;Automatisch generierte Beschreibung">
            <a:extLst>
              <a:ext uri="{FF2B5EF4-FFF2-40B4-BE49-F238E27FC236}">
                <a16:creationId xmlns:a16="http://schemas.microsoft.com/office/drawing/2014/main" id="{2469FA3B-554B-49B6-AD4C-91679E0954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 r="15"/>
          <a:stretch/>
        </p:blipFill>
        <p:spPr>
          <a:xfrm>
            <a:off x="0" y="1028999"/>
            <a:ext cx="7200000" cy="4800000"/>
          </a:xfrm>
          <a:prstGeom prst="rect">
            <a:avLst/>
          </a:prstGeom>
        </p:spPr>
      </p:pic>
    </p:spTree>
    <p:extLst>
      <p:ext uri="{BB962C8B-B14F-4D97-AF65-F5344CB8AC3E}">
        <p14:creationId xmlns:p14="http://schemas.microsoft.com/office/powerpoint/2010/main" val="219925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81355AB-7E9C-400C-B6FC-6F53EC131F5F}"/>
              </a:ext>
            </a:extLst>
          </p:cNvPr>
          <p:cNvSpPr txBox="1"/>
          <p:nvPr userDrawn="1"/>
        </p:nvSpPr>
        <p:spPr>
          <a:xfrm>
            <a:off x="636489" y="6298805"/>
            <a:ext cx="4408145" cy="215444"/>
          </a:xfrm>
          <a:prstGeom prst="rect">
            <a:avLst/>
          </a:prstGeom>
          <a:noFill/>
        </p:spPr>
        <p:txBody>
          <a:bodyPr wrap="square" rtlCol="0">
            <a:spAutoFit/>
          </a:bodyPr>
          <a:lstStyle/>
          <a:p>
            <a:r>
              <a:rPr lang="en-GB" sz="800" dirty="0">
                <a:solidFill>
                  <a:schemeClr val="bg1">
                    <a:lumMod val="75000"/>
                  </a:schemeClr>
                </a:solidFill>
              </a:rPr>
              <a:t>Picture: </a:t>
            </a:r>
            <a:r>
              <a:rPr lang="de-DE" sz="800" kern="1200" dirty="0">
                <a:solidFill>
                  <a:schemeClr val="bg1">
                    <a:lumMod val="75000"/>
                  </a:schemeClr>
                </a:solidFill>
                <a:latin typeface="+mn-lt"/>
                <a:ea typeface="+mn-ea"/>
                <a:cs typeface="+mn-cs"/>
              </a:rPr>
              <a:t>ACO Guss GmbH</a:t>
            </a:r>
            <a:endParaRPr lang="en-GB" sz="800" dirty="0">
              <a:solidFill>
                <a:schemeClr val="bg1">
                  <a:lumMod val="75000"/>
                </a:schemeClr>
              </a:solidFill>
            </a:endParaRPr>
          </a:p>
        </p:txBody>
      </p:sp>
      <p:sp>
        <p:nvSpPr>
          <p:cNvPr id="5" name="Textfeld 4">
            <a:extLst>
              <a:ext uri="{FF2B5EF4-FFF2-40B4-BE49-F238E27FC236}">
                <a16:creationId xmlns:a16="http://schemas.microsoft.com/office/drawing/2014/main" id="{8A86E2EF-458D-4DA7-BC81-92A37D8F04D0}"/>
              </a:ext>
            </a:extLst>
          </p:cNvPr>
          <p:cNvSpPr txBox="1"/>
          <p:nvPr userDrawn="1"/>
        </p:nvSpPr>
        <p:spPr>
          <a:xfrm>
            <a:off x="7673788" y="2828835"/>
            <a:ext cx="3460376" cy="1200329"/>
          </a:xfrm>
          <a:prstGeom prst="rect">
            <a:avLst/>
          </a:prstGeom>
          <a:noFill/>
        </p:spPr>
        <p:txBody>
          <a:bodyPr wrap="square" rtlCol="0" anchor="ctr">
            <a:spAutoFit/>
          </a:bodyPr>
          <a:lstStyle/>
          <a:p>
            <a:pPr algn="ctr"/>
            <a:r>
              <a:rPr lang="en-GB" sz="2400" b="1" dirty="0">
                <a:solidFill>
                  <a:srgbClr val="000066"/>
                </a:solidFill>
              </a:rPr>
              <a:t>CAEF</a:t>
            </a:r>
          </a:p>
          <a:p>
            <a:pPr algn="ctr"/>
            <a:endParaRPr lang="en-GB" sz="2400" b="1" dirty="0">
              <a:solidFill>
                <a:srgbClr val="000066"/>
              </a:solidFill>
            </a:endParaRPr>
          </a:p>
          <a:p>
            <a:pPr algn="ctr"/>
            <a:r>
              <a:rPr lang="en-GB" sz="2400" b="1" dirty="0">
                <a:solidFill>
                  <a:srgbClr val="000066"/>
                </a:solidFill>
              </a:rPr>
              <a:t>Projects</a:t>
            </a:r>
          </a:p>
        </p:txBody>
      </p:sp>
      <p:pic>
        <p:nvPicPr>
          <p:cNvPr id="3" name="Grafik 2" descr="Ein Bild, das Löffelbagger enthält.&#10;&#10;Automatisch generierte Beschreibung">
            <a:extLst>
              <a:ext uri="{FF2B5EF4-FFF2-40B4-BE49-F238E27FC236}">
                <a16:creationId xmlns:a16="http://schemas.microsoft.com/office/drawing/2014/main" id="{E57E1773-2ADC-4FF1-93F9-E0463AF68A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 t="44740" r="125" b="10816"/>
          <a:stretch/>
        </p:blipFill>
        <p:spPr>
          <a:xfrm>
            <a:off x="0" y="1028999"/>
            <a:ext cx="7200000" cy="4800000"/>
          </a:xfrm>
          <a:prstGeom prst="rect">
            <a:avLst/>
          </a:prstGeom>
        </p:spPr>
      </p:pic>
    </p:spTree>
    <p:extLst>
      <p:ext uri="{BB962C8B-B14F-4D97-AF65-F5344CB8AC3E}">
        <p14:creationId xmlns:p14="http://schemas.microsoft.com/office/powerpoint/2010/main" val="243175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EF leer mit 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400">
                <a:solidFill>
                  <a:srgbClr val="000066"/>
                </a:solidFill>
              </a:defRPr>
            </a:lvl1pPr>
          </a:lstStyle>
          <a:p>
            <a:r>
              <a:rPr lang="de-DE" dirty="0"/>
              <a:t>Titelmasterformat durch Klicken bearbeiten</a:t>
            </a:r>
          </a:p>
        </p:txBody>
      </p:sp>
      <p:sp>
        <p:nvSpPr>
          <p:cNvPr id="3" name="Inhaltsplatzhalter 2"/>
          <p:cNvSpPr>
            <a:spLocks noGrp="1"/>
          </p:cNvSpPr>
          <p:nvPr>
            <p:ph idx="1"/>
          </p:nvPr>
        </p:nvSpPr>
        <p:spPr>
          <a:xfrm>
            <a:off x="636489" y="1810268"/>
            <a:ext cx="10363200" cy="4474645"/>
          </a:xfrm>
        </p:spPr>
        <p:txBody>
          <a:bodyPr/>
          <a:lstStyle>
            <a:lvl1pPr>
              <a:defRPr>
                <a:solidFill>
                  <a:srgbClr val="000066"/>
                </a:solidFill>
              </a:defRPr>
            </a:lvl1pPr>
            <a:lvl2pPr>
              <a:defRPr>
                <a:solidFill>
                  <a:srgbClr val="000066"/>
                </a:solidFill>
              </a:defRPr>
            </a:lvl2pPr>
            <a:lvl3pPr>
              <a:defRPr>
                <a:solidFill>
                  <a:srgbClr val="000066"/>
                </a:solidFill>
              </a:defRPr>
            </a:lvl3pPr>
            <a:lvl4pPr>
              <a:defRPr>
                <a:solidFill>
                  <a:srgbClr val="000066"/>
                </a:solidFill>
              </a:defRPr>
            </a:lvl4pPr>
            <a:lvl5pPr>
              <a:defRPr>
                <a:solidFill>
                  <a:srgbClr val="000066"/>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35A5F949-9813-4EA8-8CCE-19CCD3287B9B}"/>
              </a:ext>
            </a:extLst>
          </p:cNvPr>
          <p:cNvSpPr>
            <a:spLocks noGrp="1"/>
          </p:cNvSpPr>
          <p:nvPr>
            <p:ph type="body" sz="quarter" idx="10" hasCustomPrompt="1"/>
          </p:nvPr>
        </p:nvSpPr>
        <p:spPr>
          <a:xfrm>
            <a:off x="636489" y="6355976"/>
            <a:ext cx="2187575" cy="142689"/>
          </a:xfrm>
        </p:spPr>
        <p:txBody>
          <a:bodyPr anchor="ctr"/>
          <a:lstStyle>
            <a:lvl1pPr>
              <a:defRPr sz="1000">
                <a:solidFill>
                  <a:srgbClr val="000066"/>
                </a:solidFill>
              </a:defRPr>
            </a:lvl1pPr>
            <a:lvl2pPr>
              <a:defRPr sz="1000">
                <a:solidFill>
                  <a:srgbClr val="000066"/>
                </a:solidFill>
              </a:defRPr>
            </a:lvl2pPr>
            <a:lvl3pPr>
              <a:defRPr sz="1000">
                <a:solidFill>
                  <a:srgbClr val="000066"/>
                </a:solidFill>
              </a:defRPr>
            </a:lvl3pPr>
            <a:lvl4pPr>
              <a:defRPr sz="1000">
                <a:solidFill>
                  <a:srgbClr val="000066"/>
                </a:solidFill>
              </a:defRPr>
            </a:lvl4pPr>
            <a:lvl5pPr>
              <a:defRPr sz="1000">
                <a:solidFill>
                  <a:srgbClr val="000066"/>
                </a:solidFill>
              </a:defRPr>
            </a:lvl5pPr>
          </a:lstStyle>
          <a:p>
            <a:pPr lvl="0"/>
            <a:r>
              <a:rPr lang="de-DE" dirty="0"/>
              <a:t>Source:</a:t>
            </a:r>
            <a:endParaRPr lang="en-GB" dirty="0"/>
          </a:p>
        </p:txBody>
      </p:sp>
    </p:spTree>
    <p:extLst>
      <p:ext uri="{BB962C8B-B14F-4D97-AF65-F5344CB8AC3E}">
        <p14:creationId xmlns:p14="http://schemas.microsoft.com/office/powerpoint/2010/main" val="1980511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EF Startfolie">
    <p:spTree>
      <p:nvGrpSpPr>
        <p:cNvPr id="1" name=""/>
        <p:cNvGrpSpPr/>
        <p:nvPr/>
      </p:nvGrpSpPr>
      <p:grpSpPr>
        <a:xfrm>
          <a:off x="0" y="0"/>
          <a:ext cx="0" cy="0"/>
          <a:chOff x="0" y="0"/>
          <a:chExt cx="0" cy="0"/>
        </a:xfrm>
      </p:grpSpPr>
      <p:pic>
        <p:nvPicPr>
          <p:cNvPr id="3" name="Picture 2" descr="O:\BDG\Red-Grafik\Tagesgeschäft\2019\15_PPT CAEF\Fotolia_1507725_ds3.jpg">
            <a:extLst>
              <a:ext uri="{FF2B5EF4-FFF2-40B4-BE49-F238E27FC236}">
                <a16:creationId xmlns:a16="http://schemas.microsoft.com/office/drawing/2014/main" id="{19245F7A-329E-4F62-8451-82C0FCE4DD7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 t="6921" r="311" b="40720"/>
          <a:stretch/>
        </p:blipFill>
        <p:spPr bwMode="auto">
          <a:xfrm>
            <a:off x="-48682" y="0"/>
            <a:ext cx="1222486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ieren 3">
            <a:extLst>
              <a:ext uri="{FF2B5EF4-FFF2-40B4-BE49-F238E27FC236}">
                <a16:creationId xmlns:a16="http://schemas.microsoft.com/office/drawing/2014/main" id="{C19FBB3E-7424-485F-B79B-EB59A5B65E0D}"/>
              </a:ext>
            </a:extLst>
          </p:cNvPr>
          <p:cNvGrpSpPr/>
          <p:nvPr userDrawn="1"/>
        </p:nvGrpSpPr>
        <p:grpSpPr>
          <a:xfrm>
            <a:off x="8976320" y="251520"/>
            <a:ext cx="3072341" cy="3177480"/>
            <a:chOff x="6588224" y="188640"/>
            <a:chExt cx="2448272" cy="2520280"/>
          </a:xfrm>
        </p:grpSpPr>
        <p:sp>
          <p:nvSpPr>
            <p:cNvPr id="5" name="Rectangle 2">
              <a:extLst>
                <a:ext uri="{FF2B5EF4-FFF2-40B4-BE49-F238E27FC236}">
                  <a16:creationId xmlns:a16="http://schemas.microsoft.com/office/drawing/2014/main" id="{8598ACDB-321E-4166-81E0-9342C3FE1011}"/>
                </a:ext>
              </a:extLst>
            </p:cNvPr>
            <p:cNvSpPr txBox="1">
              <a:spLocks noChangeArrowheads="1"/>
            </p:cNvSpPr>
            <p:nvPr userDrawn="1"/>
          </p:nvSpPr>
          <p:spPr>
            <a:xfrm>
              <a:off x="6588224" y="1744216"/>
              <a:ext cx="2448272" cy="964704"/>
            </a:xfrm>
            <a:prstGeom prst="rect">
              <a:avLst/>
            </a:prstGeom>
          </p:spPr>
          <p:txBody>
            <a:bodyPr lIns="144000"/>
            <a:lst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200" b="1">
                  <a:solidFill>
                    <a:srgbClr val="000066"/>
                  </a:solidFill>
                  <a:latin typeface="Arial" pitchFamily="34" charset="0"/>
                </a:defRPr>
              </a:lvl2pPr>
              <a:lvl3pPr algn="l" rtl="0" eaLnBrk="0" fontAlgn="base" hangingPunct="0">
                <a:spcBef>
                  <a:spcPct val="0"/>
                </a:spcBef>
                <a:spcAft>
                  <a:spcPct val="0"/>
                </a:spcAft>
                <a:defRPr sz="2200" b="1">
                  <a:solidFill>
                    <a:srgbClr val="000066"/>
                  </a:solidFill>
                  <a:latin typeface="Arial" pitchFamily="34" charset="0"/>
                </a:defRPr>
              </a:lvl3pPr>
              <a:lvl4pPr algn="l" rtl="0" eaLnBrk="0" fontAlgn="base" hangingPunct="0">
                <a:spcBef>
                  <a:spcPct val="0"/>
                </a:spcBef>
                <a:spcAft>
                  <a:spcPct val="0"/>
                </a:spcAft>
                <a:defRPr sz="2200" b="1">
                  <a:solidFill>
                    <a:srgbClr val="000066"/>
                  </a:solidFill>
                  <a:latin typeface="Arial" pitchFamily="34" charset="0"/>
                </a:defRPr>
              </a:lvl4pPr>
              <a:lvl5pPr algn="l" rtl="0" eaLnBrk="0" fontAlgn="base" hangingPunct="0">
                <a:spcBef>
                  <a:spcPct val="0"/>
                </a:spcBef>
                <a:spcAft>
                  <a:spcPct val="0"/>
                </a:spcAft>
                <a:defRPr sz="2200" b="1">
                  <a:solidFill>
                    <a:srgbClr val="000066"/>
                  </a:solidFill>
                  <a:latin typeface="Arial" pitchFamily="34" charset="0"/>
                </a:defRPr>
              </a:lvl5pPr>
              <a:lvl6pPr marL="457200" algn="l" rtl="0" fontAlgn="base">
                <a:spcBef>
                  <a:spcPct val="0"/>
                </a:spcBef>
                <a:spcAft>
                  <a:spcPct val="0"/>
                </a:spcAft>
                <a:defRPr sz="2200" b="1">
                  <a:solidFill>
                    <a:srgbClr val="000066"/>
                  </a:solidFill>
                  <a:latin typeface="Arial" pitchFamily="34" charset="0"/>
                </a:defRPr>
              </a:lvl6pPr>
              <a:lvl7pPr marL="914400" algn="l" rtl="0" fontAlgn="base">
                <a:spcBef>
                  <a:spcPct val="0"/>
                </a:spcBef>
                <a:spcAft>
                  <a:spcPct val="0"/>
                </a:spcAft>
                <a:defRPr sz="2200" b="1">
                  <a:solidFill>
                    <a:srgbClr val="000066"/>
                  </a:solidFill>
                  <a:latin typeface="Arial" pitchFamily="34" charset="0"/>
                </a:defRPr>
              </a:lvl7pPr>
              <a:lvl8pPr marL="1371600" algn="l" rtl="0" fontAlgn="base">
                <a:spcBef>
                  <a:spcPct val="0"/>
                </a:spcBef>
                <a:spcAft>
                  <a:spcPct val="0"/>
                </a:spcAft>
                <a:defRPr sz="2200" b="1">
                  <a:solidFill>
                    <a:srgbClr val="000066"/>
                  </a:solidFill>
                  <a:latin typeface="Arial" pitchFamily="34" charset="0"/>
                </a:defRPr>
              </a:lvl8pPr>
              <a:lvl9pPr marL="1828800" algn="l" rtl="0" fontAlgn="base">
                <a:spcBef>
                  <a:spcPct val="0"/>
                </a:spcBef>
                <a:spcAft>
                  <a:spcPct val="0"/>
                </a:spcAft>
                <a:defRPr sz="2200" b="1">
                  <a:solidFill>
                    <a:srgbClr val="000066"/>
                  </a:solidFill>
                  <a:latin typeface="Arial" pitchFamily="34" charset="0"/>
                </a:defRPr>
              </a:lvl9pPr>
            </a:lstStyle>
            <a:p>
              <a:pPr algn="ctr" eaLnBrk="1" hangingPunct="1"/>
              <a:r>
                <a:rPr lang="de-DE" altLang="de-DE" sz="2133" dirty="0">
                  <a:solidFill>
                    <a:srgbClr val="2D2DB9">
                      <a:lumMod val="75000"/>
                    </a:srgbClr>
                  </a:solidFill>
                </a:rPr>
                <a:t>The European</a:t>
              </a:r>
            </a:p>
            <a:p>
              <a:pPr algn="ctr" eaLnBrk="1" hangingPunct="1"/>
              <a:r>
                <a:rPr lang="de-DE" altLang="de-DE" sz="2133" dirty="0">
                  <a:solidFill>
                    <a:srgbClr val="2D2DB9">
                      <a:lumMod val="75000"/>
                    </a:srgbClr>
                  </a:solidFill>
                </a:rPr>
                <a:t>Foundry </a:t>
              </a:r>
              <a:r>
                <a:rPr lang="de-DE" altLang="de-DE" sz="2133" dirty="0" err="1">
                  <a:solidFill>
                    <a:srgbClr val="2D2DB9">
                      <a:lumMod val="75000"/>
                    </a:srgbClr>
                  </a:solidFill>
                </a:rPr>
                <a:t>Association</a:t>
              </a:r>
              <a:endParaRPr lang="de-DE" altLang="de-DE" sz="2133" dirty="0">
                <a:solidFill>
                  <a:srgbClr val="2D2DB9">
                    <a:lumMod val="75000"/>
                  </a:srgbClr>
                </a:solidFill>
              </a:endParaRPr>
            </a:p>
          </p:txBody>
        </p:sp>
        <p:pic>
          <p:nvPicPr>
            <p:cNvPr id="6" name="Picture 3">
              <a:extLst>
                <a:ext uri="{FF2B5EF4-FFF2-40B4-BE49-F238E27FC236}">
                  <a16:creationId xmlns:a16="http://schemas.microsoft.com/office/drawing/2014/main" id="{1FAEB721-A0FB-46E3-A196-DC972C24CEB0}"/>
                </a:ext>
              </a:extLst>
            </p:cNvPr>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ackgroundRemoval t="1342" b="97105" l="634" r="95880">
                          <a14:foregroundMark x1="31775" y1="7133" x2="31775" y2="7133"/>
                          <a14:foregroundMark x1="49445" y1="4661" x2="49445" y2="4661"/>
                          <a14:foregroundMark x1="66086" y1="9746" x2="66086" y2="9746"/>
                          <a14:foregroundMark x1="79715" y1="20339" x2="79715" y2="20339"/>
                          <a14:foregroundMark x1="85499" y1="34675" x2="85499" y2="34675"/>
                          <a14:foregroundMark x1="82488" y1="48093" x2="82488" y2="48093"/>
                          <a14:foregroundMark x1="72425" y1="59181" x2="72425" y2="59181"/>
                          <a14:foregroundMark x1="58558" y1="66808" x2="58558" y2="66808"/>
                          <a14:foregroundMark x1="40095" y1="66243" x2="40095" y2="66243"/>
                          <a14:foregroundMark x1="27021" y1="59887" x2="27021" y2="59887"/>
                          <a14:foregroundMark x1="17908" y1="47881" x2="17908" y2="47881"/>
                          <a14:foregroundMark x1="14580" y1="35381" x2="14580" y2="35381"/>
                          <a14:foregroundMark x1="20523" y1="21045" x2="20523" y2="21045"/>
                          <a14:foregroundMark x1="30032" y1="30085" x2="30032" y2="30085"/>
                          <a14:foregroundMark x1="45483" y1="32698" x2="45483" y2="32698"/>
                          <a14:foregroundMark x1="67036" y1="37500" x2="67036" y2="37500"/>
                          <a14:foregroundMark x1="49604" y1="1483" x2="49604" y2="1483"/>
                          <a14:foregroundMark x1="16244" y1="80297" x2="16244" y2="80297"/>
                          <a14:foregroundMark x1="21078" y1="83121" x2="21078" y2="83121"/>
                          <a14:foregroundMark x1="27258" y1="83545" x2="27258" y2="83545"/>
                          <a14:foregroundMark x1="36450" y1="82980" x2="36450" y2="82980"/>
                          <a14:foregroundMark x1="43502" y1="83898" x2="43502" y2="83898"/>
                          <a14:foregroundMark x1="49842" y1="83686" x2="49842" y2="83686"/>
                          <a14:foregroundMark x1="53803" y1="83616" x2="53803" y2="83616"/>
                          <a14:foregroundMark x1="60697" y1="83969" x2="60697" y2="83969"/>
                          <a14:foregroundMark x1="66719" y1="83898" x2="66719" y2="83898"/>
                          <a14:foregroundMark x1="75753" y1="83898" x2="75753" y2="83898"/>
                          <a14:foregroundMark x1="78843" y1="83475" x2="78843" y2="83475"/>
                          <a14:foregroundMark x1="713" y1="92655" x2="713" y2="92655"/>
                          <a14:foregroundMark x1="634" y1="97175" x2="634" y2="97175"/>
                          <a14:foregroundMark x1="6735" y1="95904" x2="6735" y2="95904"/>
                          <a14:foregroundMark x1="13471" y1="96328" x2="13471" y2="96328"/>
                          <a14:foregroundMark x1="19572" y1="96186" x2="19572" y2="96186"/>
                          <a14:foregroundMark x1="25436" y1="96751" x2="25436" y2="96751"/>
                          <a14:foregroundMark x1="32013" y1="96610" x2="32013" y2="96610"/>
                          <a14:foregroundMark x1="44057" y1="96398" x2="44057" y2="96398"/>
                          <a14:foregroundMark x1="51823" y1="95198" x2="51823" y2="95198"/>
                          <a14:foregroundMark x1="60063" y1="96257" x2="60063" y2="96257"/>
                          <a14:foregroundMark x1="62837" y1="95692" x2="62837" y2="95692"/>
                          <a14:foregroundMark x1="68859" y1="96116" x2="68859" y2="96116"/>
                          <a14:foregroundMark x1="74960" y1="96257" x2="74960" y2="96257"/>
                          <a14:foregroundMark x1="80666" y1="96257" x2="80666" y2="96257"/>
                          <a14:foregroundMark x1="83518" y1="95621" x2="83518" y2="95621"/>
                          <a14:foregroundMark x1="86846" y1="95551" x2="86846" y2="95551"/>
                          <a14:foregroundMark x1="87005" y1="91808" x2="87005" y2="91808"/>
                          <a14:foregroundMark x1="75119" y1="91949" x2="75119" y2="91949"/>
                          <a14:foregroundMark x1="88906" y1="95339" x2="88906" y2="95339"/>
                          <a14:foregroundMark x1="95880" y1="94845" x2="95880" y2="94845"/>
                          <a14:foregroundMark x1="54754" y1="32133" x2="54754" y2="32133"/>
                          <a14:backgroundMark x1="8954" y1="95268" x2="8954" y2="95268"/>
                          <a14:backgroundMark x1="27496" y1="95410" x2="27496" y2="95410"/>
                          <a14:backgroundMark x1="64659" y1="95621" x2="64659" y2="95621"/>
                          <a14:backgroundMark x1="91125" y1="95551" x2="91125" y2="95551"/>
                          <a14:backgroundMark x1="79002" y1="96540" x2="79002" y2="96540"/>
                          <a14:backgroundMark x1="46197" y1="94633" x2="46197" y2="94633"/>
                          <a14:backgroundMark x1="74168" y1="85099" x2="74168" y2="85099"/>
                          <a14:backgroundMark x1="68463" y1="83051" x2="68463" y2="83051"/>
                          <a14:backgroundMark x1="62678" y1="84393" x2="62678" y2="84393"/>
                          <a14:backgroundMark x1="55784" y1="83828" x2="55784" y2="83828"/>
                          <a14:backgroundMark x1="29002" y1="83121" x2="29002" y2="83121"/>
                        </a14:backgroundRemoval>
                      </a14:imgEffect>
                    </a14:imgLayer>
                  </a14:imgProps>
                </a:ext>
                <a:ext uri="{28A0092B-C50C-407E-A947-70E740481C1C}">
                  <a14:useLocalDpi xmlns:a14="http://schemas.microsoft.com/office/drawing/2010/main" val="0"/>
                </a:ext>
              </a:extLst>
            </a:blip>
            <a:srcRect b="25508"/>
            <a:stretch/>
          </p:blipFill>
          <p:spPr bwMode="auto">
            <a:xfrm>
              <a:off x="6948264" y="188640"/>
              <a:ext cx="1860899" cy="155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Rectangle 2">
            <a:extLst>
              <a:ext uri="{FF2B5EF4-FFF2-40B4-BE49-F238E27FC236}">
                <a16:creationId xmlns:a16="http://schemas.microsoft.com/office/drawing/2014/main" id="{63F22922-1B0B-4C84-90C6-0261DC9C6C6C}"/>
              </a:ext>
            </a:extLst>
          </p:cNvPr>
          <p:cNvSpPr txBox="1">
            <a:spLocks noChangeArrowheads="1"/>
          </p:cNvSpPr>
          <p:nvPr userDrawn="1"/>
        </p:nvSpPr>
        <p:spPr>
          <a:xfrm>
            <a:off x="9747157" y="6444462"/>
            <a:ext cx="2016224" cy="324036"/>
          </a:xfrm>
          <a:prstGeom prst="rect">
            <a:avLst/>
          </a:prstGeom>
        </p:spPr>
        <p:txBody>
          <a:bodyPr/>
          <a:lst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200" b="1">
                <a:solidFill>
                  <a:srgbClr val="000066"/>
                </a:solidFill>
                <a:latin typeface="Arial" pitchFamily="34" charset="0"/>
              </a:defRPr>
            </a:lvl2pPr>
            <a:lvl3pPr algn="l" rtl="0" eaLnBrk="0" fontAlgn="base" hangingPunct="0">
              <a:spcBef>
                <a:spcPct val="0"/>
              </a:spcBef>
              <a:spcAft>
                <a:spcPct val="0"/>
              </a:spcAft>
              <a:defRPr sz="2200" b="1">
                <a:solidFill>
                  <a:srgbClr val="000066"/>
                </a:solidFill>
                <a:latin typeface="Arial" pitchFamily="34" charset="0"/>
              </a:defRPr>
            </a:lvl3pPr>
            <a:lvl4pPr algn="l" rtl="0" eaLnBrk="0" fontAlgn="base" hangingPunct="0">
              <a:spcBef>
                <a:spcPct val="0"/>
              </a:spcBef>
              <a:spcAft>
                <a:spcPct val="0"/>
              </a:spcAft>
              <a:defRPr sz="2200" b="1">
                <a:solidFill>
                  <a:srgbClr val="000066"/>
                </a:solidFill>
                <a:latin typeface="Arial" pitchFamily="34" charset="0"/>
              </a:defRPr>
            </a:lvl4pPr>
            <a:lvl5pPr algn="l" rtl="0" eaLnBrk="0" fontAlgn="base" hangingPunct="0">
              <a:spcBef>
                <a:spcPct val="0"/>
              </a:spcBef>
              <a:spcAft>
                <a:spcPct val="0"/>
              </a:spcAft>
              <a:defRPr sz="2200" b="1">
                <a:solidFill>
                  <a:srgbClr val="000066"/>
                </a:solidFill>
                <a:latin typeface="Arial" pitchFamily="34" charset="0"/>
              </a:defRPr>
            </a:lvl5pPr>
            <a:lvl6pPr marL="457200" algn="l" rtl="0" fontAlgn="base">
              <a:spcBef>
                <a:spcPct val="0"/>
              </a:spcBef>
              <a:spcAft>
                <a:spcPct val="0"/>
              </a:spcAft>
              <a:defRPr sz="2200" b="1">
                <a:solidFill>
                  <a:srgbClr val="000066"/>
                </a:solidFill>
                <a:latin typeface="Arial" pitchFamily="34" charset="0"/>
              </a:defRPr>
            </a:lvl6pPr>
            <a:lvl7pPr marL="914400" algn="l" rtl="0" fontAlgn="base">
              <a:spcBef>
                <a:spcPct val="0"/>
              </a:spcBef>
              <a:spcAft>
                <a:spcPct val="0"/>
              </a:spcAft>
              <a:defRPr sz="2200" b="1">
                <a:solidFill>
                  <a:srgbClr val="000066"/>
                </a:solidFill>
                <a:latin typeface="Arial" pitchFamily="34" charset="0"/>
              </a:defRPr>
            </a:lvl7pPr>
            <a:lvl8pPr marL="1371600" algn="l" rtl="0" fontAlgn="base">
              <a:spcBef>
                <a:spcPct val="0"/>
              </a:spcBef>
              <a:spcAft>
                <a:spcPct val="0"/>
              </a:spcAft>
              <a:defRPr sz="2200" b="1">
                <a:solidFill>
                  <a:srgbClr val="000066"/>
                </a:solidFill>
                <a:latin typeface="Arial" pitchFamily="34" charset="0"/>
              </a:defRPr>
            </a:lvl8pPr>
            <a:lvl9pPr marL="1828800" algn="l" rtl="0" fontAlgn="base">
              <a:spcBef>
                <a:spcPct val="0"/>
              </a:spcBef>
              <a:spcAft>
                <a:spcPct val="0"/>
              </a:spcAft>
              <a:defRPr sz="2200" b="1">
                <a:solidFill>
                  <a:srgbClr val="000066"/>
                </a:solidFill>
                <a:latin typeface="Arial" pitchFamily="34" charset="0"/>
              </a:defRPr>
            </a:lvl9pPr>
          </a:lstStyle>
          <a:p>
            <a:pPr algn="r" eaLnBrk="1" hangingPunct="1"/>
            <a:r>
              <a:rPr lang="de-DE" altLang="de-DE" sz="1400" kern="0" dirty="0">
                <a:solidFill>
                  <a:srgbClr val="2D2DB9">
                    <a:lumMod val="75000"/>
                  </a:srgbClr>
                </a:solidFill>
              </a:rPr>
              <a:t>www.caef.eu</a:t>
            </a:r>
          </a:p>
        </p:txBody>
      </p:sp>
      <p:sp>
        <p:nvSpPr>
          <p:cNvPr id="9" name="Textplatzhalter 8">
            <a:extLst>
              <a:ext uri="{FF2B5EF4-FFF2-40B4-BE49-F238E27FC236}">
                <a16:creationId xmlns:a16="http://schemas.microsoft.com/office/drawing/2014/main" id="{9795B702-F786-4F5F-8DA5-FFE7AA40BAC0}"/>
              </a:ext>
            </a:extLst>
          </p:cNvPr>
          <p:cNvSpPr>
            <a:spLocks noGrp="1"/>
          </p:cNvSpPr>
          <p:nvPr>
            <p:ph type="body" sz="quarter" idx="10" hasCustomPrompt="1"/>
          </p:nvPr>
        </p:nvSpPr>
        <p:spPr>
          <a:xfrm>
            <a:off x="1326405" y="3135964"/>
            <a:ext cx="9539189" cy="818886"/>
          </a:xfrm>
        </p:spPr>
        <p:txBody>
          <a:bodyPr/>
          <a:lstStyle>
            <a:lvl1pPr algn="ctr">
              <a:defRPr sz="3600" b="1">
                <a:solidFill>
                  <a:srgbClr val="000066"/>
                </a:solidFill>
              </a:defRPr>
            </a:lvl1pPr>
          </a:lstStyle>
          <a:p>
            <a:pPr lvl="0"/>
            <a:r>
              <a:rPr lang="de-DE" dirty="0"/>
              <a:t>Titel </a:t>
            </a:r>
            <a:r>
              <a:rPr lang="de-DE" dirty="0" err="1"/>
              <a:t>of</a:t>
            </a:r>
            <a:r>
              <a:rPr lang="de-DE" dirty="0"/>
              <a:t> </a:t>
            </a:r>
            <a:r>
              <a:rPr lang="de-DE" dirty="0" err="1"/>
              <a:t>presentation</a:t>
            </a:r>
            <a:endParaRPr lang="de-DE" dirty="0"/>
          </a:p>
        </p:txBody>
      </p:sp>
      <p:sp>
        <p:nvSpPr>
          <p:cNvPr id="11" name="Textplatzhalter 10">
            <a:extLst>
              <a:ext uri="{FF2B5EF4-FFF2-40B4-BE49-F238E27FC236}">
                <a16:creationId xmlns:a16="http://schemas.microsoft.com/office/drawing/2014/main" id="{A6F379D7-950E-42C9-98F5-3A1E20CDB783}"/>
              </a:ext>
            </a:extLst>
          </p:cNvPr>
          <p:cNvSpPr>
            <a:spLocks noGrp="1"/>
          </p:cNvSpPr>
          <p:nvPr>
            <p:ph type="body" sz="quarter" idx="11" hasCustomPrompt="1"/>
          </p:nvPr>
        </p:nvSpPr>
        <p:spPr>
          <a:xfrm>
            <a:off x="4901698" y="4878079"/>
            <a:ext cx="2324100" cy="663575"/>
          </a:xfrm>
        </p:spPr>
        <p:txBody>
          <a:bodyPr/>
          <a:lstStyle>
            <a:lvl1pPr algn="ctr">
              <a:defRPr lang="en-GB" sz="3600" b="0" dirty="0">
                <a:solidFill>
                  <a:srgbClr val="000066"/>
                </a:solidFill>
                <a:latin typeface="+mn-lt"/>
                <a:ea typeface="+mn-ea"/>
                <a:cs typeface="+mn-cs"/>
                <a:sym typeface="Symbol" pitchFamily="18" charset="2"/>
              </a:defRPr>
            </a:lvl1pPr>
          </a:lstStyle>
          <a:p>
            <a:pPr lvl="0"/>
            <a:r>
              <a:rPr lang="de-DE" dirty="0" err="1"/>
              <a:t>venue</a:t>
            </a:r>
            <a:endParaRPr lang="en-GB" dirty="0"/>
          </a:p>
        </p:txBody>
      </p:sp>
      <p:sp>
        <p:nvSpPr>
          <p:cNvPr id="13" name="Textplatzhalter 12">
            <a:extLst>
              <a:ext uri="{FF2B5EF4-FFF2-40B4-BE49-F238E27FC236}">
                <a16:creationId xmlns:a16="http://schemas.microsoft.com/office/drawing/2014/main" id="{43565893-463B-43A3-B275-2D7C873ADFF4}"/>
              </a:ext>
            </a:extLst>
          </p:cNvPr>
          <p:cNvSpPr>
            <a:spLocks noGrp="1"/>
          </p:cNvSpPr>
          <p:nvPr>
            <p:ph type="body" sz="quarter" idx="12" hasCustomPrompt="1"/>
          </p:nvPr>
        </p:nvSpPr>
        <p:spPr>
          <a:xfrm>
            <a:off x="4711198" y="5651873"/>
            <a:ext cx="2705100" cy="584200"/>
          </a:xfrm>
        </p:spPr>
        <p:txBody>
          <a:bodyPr/>
          <a:lstStyle>
            <a:lvl1pPr algn="ctr">
              <a:defRPr lang="en-GB" sz="3600" b="0" dirty="0">
                <a:solidFill>
                  <a:srgbClr val="000066"/>
                </a:solidFill>
                <a:latin typeface="+mn-lt"/>
                <a:ea typeface="+mn-ea"/>
                <a:cs typeface="+mn-cs"/>
                <a:sym typeface="Symbol" pitchFamily="18" charset="2"/>
              </a:defRPr>
            </a:lvl1pPr>
          </a:lstStyle>
          <a:p>
            <a:pPr lvl="0"/>
            <a:r>
              <a:rPr lang="de-DE" dirty="0"/>
              <a:t>date</a:t>
            </a:r>
            <a:endParaRPr lang="en-GB" dirty="0"/>
          </a:p>
        </p:txBody>
      </p:sp>
    </p:spTree>
    <p:extLst>
      <p:ext uri="{BB962C8B-B14F-4D97-AF65-F5344CB8AC3E}">
        <p14:creationId xmlns:p14="http://schemas.microsoft.com/office/powerpoint/2010/main" val="1243096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EF 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896378" y="1654823"/>
            <a:ext cx="7200000" cy="540000"/>
          </a:xfrm>
          <a:solidFill>
            <a:srgbClr val="D0D0D0"/>
          </a:solidFill>
        </p:spPr>
        <p:txBody>
          <a:bodyPr anchor="ctr"/>
          <a:lstStyle>
            <a:lvl1pPr marL="85725" indent="0">
              <a:defRPr sz="1800">
                <a:solidFill>
                  <a:srgbClr val="000066"/>
                </a:solidFill>
              </a:defRPr>
            </a:lvl1pPr>
          </a:lstStyle>
          <a:p>
            <a:r>
              <a:rPr lang="de-DE" dirty="0"/>
              <a:t>Top 1</a:t>
            </a:r>
          </a:p>
        </p:txBody>
      </p:sp>
      <p:sp>
        <p:nvSpPr>
          <p:cNvPr id="46" name="Textplatzhalter 45">
            <a:extLst>
              <a:ext uri="{FF2B5EF4-FFF2-40B4-BE49-F238E27FC236}">
                <a16:creationId xmlns:a16="http://schemas.microsoft.com/office/drawing/2014/main" id="{D570480E-2FB2-406B-BA22-7C3877F101C4}"/>
              </a:ext>
            </a:extLst>
          </p:cNvPr>
          <p:cNvSpPr>
            <a:spLocks noGrp="1"/>
          </p:cNvSpPr>
          <p:nvPr>
            <p:ph type="body" sz="quarter" idx="18" hasCustomPrompt="1"/>
          </p:nvPr>
        </p:nvSpPr>
        <p:spPr>
          <a:xfrm>
            <a:off x="3896378" y="2397168"/>
            <a:ext cx="7200000" cy="540000"/>
          </a:xfrm>
          <a:solidFill>
            <a:srgbClr val="D0D0D0"/>
          </a:solidFill>
        </p:spPr>
        <p:txBody>
          <a:bodyPr anchor="ctr"/>
          <a:lstStyle>
            <a:lvl1pPr marL="88900" indent="0">
              <a:buNone/>
              <a:defRPr b="1">
                <a:solidFill>
                  <a:srgbClr val="000066"/>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Top 2 </a:t>
            </a:r>
            <a:endParaRPr lang="en-GB" dirty="0"/>
          </a:p>
        </p:txBody>
      </p:sp>
      <p:sp>
        <p:nvSpPr>
          <p:cNvPr id="48" name="Textplatzhalter 47">
            <a:extLst>
              <a:ext uri="{FF2B5EF4-FFF2-40B4-BE49-F238E27FC236}">
                <a16:creationId xmlns:a16="http://schemas.microsoft.com/office/drawing/2014/main" id="{31C1038A-4413-4623-AFDE-4940E7B4AC01}"/>
              </a:ext>
            </a:extLst>
          </p:cNvPr>
          <p:cNvSpPr>
            <a:spLocks noGrp="1"/>
          </p:cNvSpPr>
          <p:nvPr>
            <p:ph type="body" sz="quarter" idx="19" hasCustomPrompt="1"/>
          </p:nvPr>
        </p:nvSpPr>
        <p:spPr>
          <a:xfrm>
            <a:off x="3896378" y="3139513"/>
            <a:ext cx="7200000" cy="540000"/>
          </a:xfrm>
          <a:solidFill>
            <a:srgbClr val="D0D0D0"/>
          </a:solidFill>
        </p:spPr>
        <p:txBody>
          <a:bodyPr anchor="ctr"/>
          <a:lstStyle>
            <a:lvl1pPr marL="88900" indent="0">
              <a:buNone/>
              <a:defRPr b="1">
                <a:solidFill>
                  <a:srgbClr val="000066"/>
                </a:solidFill>
              </a:defRPr>
            </a:lvl1pPr>
          </a:lstStyle>
          <a:p>
            <a:pPr lvl="0"/>
            <a:r>
              <a:rPr lang="de-DE" dirty="0"/>
              <a:t>Top 3</a:t>
            </a:r>
            <a:endParaRPr lang="en-GB" dirty="0"/>
          </a:p>
        </p:txBody>
      </p:sp>
      <p:sp>
        <p:nvSpPr>
          <p:cNvPr id="50" name="Textplatzhalter 49">
            <a:extLst>
              <a:ext uri="{FF2B5EF4-FFF2-40B4-BE49-F238E27FC236}">
                <a16:creationId xmlns:a16="http://schemas.microsoft.com/office/drawing/2014/main" id="{C821352B-061C-432F-BA47-2CD5EC760833}"/>
              </a:ext>
            </a:extLst>
          </p:cNvPr>
          <p:cNvSpPr>
            <a:spLocks noGrp="1"/>
          </p:cNvSpPr>
          <p:nvPr>
            <p:ph type="body" sz="quarter" idx="20" hasCustomPrompt="1"/>
          </p:nvPr>
        </p:nvSpPr>
        <p:spPr>
          <a:xfrm>
            <a:off x="3896378" y="3881858"/>
            <a:ext cx="7200000" cy="540000"/>
          </a:xfrm>
          <a:solidFill>
            <a:srgbClr val="D0D0D0"/>
          </a:solidFill>
        </p:spPr>
        <p:txBody>
          <a:bodyPr anchor="ctr"/>
          <a:lstStyle>
            <a:lvl1pPr marL="88900" indent="0">
              <a:buNone/>
              <a:defRPr b="1">
                <a:solidFill>
                  <a:srgbClr val="000066"/>
                </a:solidFill>
              </a:defRPr>
            </a:lvl1pPr>
          </a:lstStyle>
          <a:p>
            <a:pPr lvl="0"/>
            <a:r>
              <a:rPr lang="de-DE" dirty="0"/>
              <a:t>Top 4</a:t>
            </a:r>
            <a:endParaRPr lang="en-GB" dirty="0"/>
          </a:p>
        </p:txBody>
      </p:sp>
      <p:sp>
        <p:nvSpPr>
          <p:cNvPr id="52" name="Textplatzhalter 51">
            <a:extLst>
              <a:ext uri="{FF2B5EF4-FFF2-40B4-BE49-F238E27FC236}">
                <a16:creationId xmlns:a16="http://schemas.microsoft.com/office/drawing/2014/main" id="{834D546A-A616-4DC1-AA53-7298531C6819}"/>
              </a:ext>
            </a:extLst>
          </p:cNvPr>
          <p:cNvSpPr>
            <a:spLocks noGrp="1"/>
          </p:cNvSpPr>
          <p:nvPr>
            <p:ph type="body" sz="quarter" idx="21" hasCustomPrompt="1"/>
          </p:nvPr>
        </p:nvSpPr>
        <p:spPr>
          <a:xfrm>
            <a:off x="3896378" y="4624203"/>
            <a:ext cx="7200000" cy="540000"/>
          </a:xfrm>
          <a:solidFill>
            <a:srgbClr val="D0D0D0"/>
          </a:solidFill>
        </p:spPr>
        <p:txBody>
          <a:bodyPr anchor="ctr"/>
          <a:lstStyle>
            <a:lvl1pPr marL="88900" indent="0">
              <a:buNone/>
              <a:defRPr b="1">
                <a:solidFill>
                  <a:srgbClr val="000066"/>
                </a:solidFill>
              </a:defRPr>
            </a:lvl1pPr>
          </a:lstStyle>
          <a:p>
            <a:pPr lvl="0"/>
            <a:r>
              <a:rPr lang="de-DE" dirty="0"/>
              <a:t>Top 5</a:t>
            </a:r>
            <a:endParaRPr lang="en-GB" dirty="0"/>
          </a:p>
        </p:txBody>
      </p:sp>
      <p:sp>
        <p:nvSpPr>
          <p:cNvPr id="54" name="Textplatzhalter 53">
            <a:extLst>
              <a:ext uri="{FF2B5EF4-FFF2-40B4-BE49-F238E27FC236}">
                <a16:creationId xmlns:a16="http://schemas.microsoft.com/office/drawing/2014/main" id="{71AEC7E5-E1D2-44BD-ACB0-4318AAE56521}"/>
              </a:ext>
            </a:extLst>
          </p:cNvPr>
          <p:cNvSpPr>
            <a:spLocks noGrp="1"/>
          </p:cNvSpPr>
          <p:nvPr>
            <p:ph type="body" sz="quarter" idx="22" hasCustomPrompt="1"/>
          </p:nvPr>
        </p:nvSpPr>
        <p:spPr>
          <a:xfrm>
            <a:off x="3896378" y="5366548"/>
            <a:ext cx="7200000" cy="540000"/>
          </a:xfrm>
          <a:solidFill>
            <a:srgbClr val="D0D0D0"/>
          </a:solidFill>
        </p:spPr>
        <p:txBody>
          <a:bodyPr anchor="ctr"/>
          <a:lstStyle>
            <a:lvl1pPr marL="85725" indent="0">
              <a:buNone/>
              <a:defRPr b="1">
                <a:solidFill>
                  <a:srgbClr val="000066"/>
                </a:solidFill>
              </a:defRPr>
            </a:lvl1pPr>
          </a:lstStyle>
          <a:p>
            <a:pPr lvl="0"/>
            <a:r>
              <a:rPr lang="de-DE" dirty="0"/>
              <a:t>Top 6</a:t>
            </a:r>
            <a:endParaRPr lang="en-GB" dirty="0"/>
          </a:p>
        </p:txBody>
      </p:sp>
      <p:sp>
        <p:nvSpPr>
          <p:cNvPr id="56" name="Textplatzhalter 55">
            <a:extLst>
              <a:ext uri="{FF2B5EF4-FFF2-40B4-BE49-F238E27FC236}">
                <a16:creationId xmlns:a16="http://schemas.microsoft.com/office/drawing/2014/main" id="{3D729F9B-A3C0-4655-9BBA-39C2960D7882}"/>
              </a:ext>
            </a:extLst>
          </p:cNvPr>
          <p:cNvSpPr>
            <a:spLocks noGrp="1"/>
          </p:cNvSpPr>
          <p:nvPr>
            <p:ph type="body" sz="quarter" idx="23" hasCustomPrompt="1"/>
          </p:nvPr>
        </p:nvSpPr>
        <p:spPr>
          <a:xfrm>
            <a:off x="3148694" y="1650551"/>
            <a:ext cx="540000" cy="540000"/>
          </a:xfrm>
          <a:solidFill>
            <a:srgbClr val="000066"/>
          </a:solidFill>
          <a:ln>
            <a:solidFill>
              <a:srgbClr val="4F6370"/>
            </a:solidFill>
          </a:ln>
        </p:spPr>
        <p:txBody>
          <a:bodyPr anchor="ctr"/>
          <a:lstStyle>
            <a:lvl1pPr marL="0" indent="0" algn="ctr">
              <a:buNone/>
              <a:defRPr b="1">
                <a:solidFill>
                  <a:schemeClr val="bg1"/>
                </a:solidFill>
              </a:defRPr>
            </a:lvl1pPr>
            <a:lvl5pPr>
              <a:defRPr/>
            </a:lvl5pPr>
          </a:lstStyle>
          <a:p>
            <a:pPr lvl="0"/>
            <a:r>
              <a:rPr lang="de-DE" dirty="0"/>
              <a:t>Nr.</a:t>
            </a:r>
            <a:endParaRPr lang="en-GB" dirty="0"/>
          </a:p>
        </p:txBody>
      </p:sp>
      <p:sp>
        <p:nvSpPr>
          <p:cNvPr id="57" name="Textplatzhalter 55">
            <a:extLst>
              <a:ext uri="{FF2B5EF4-FFF2-40B4-BE49-F238E27FC236}">
                <a16:creationId xmlns:a16="http://schemas.microsoft.com/office/drawing/2014/main" id="{05AC0253-B610-4326-9572-6760558B0F58}"/>
              </a:ext>
            </a:extLst>
          </p:cNvPr>
          <p:cNvSpPr>
            <a:spLocks noGrp="1"/>
          </p:cNvSpPr>
          <p:nvPr>
            <p:ph type="body" sz="quarter" idx="24" hasCustomPrompt="1"/>
          </p:nvPr>
        </p:nvSpPr>
        <p:spPr>
          <a:xfrm>
            <a:off x="3148694" y="2393750"/>
            <a:ext cx="540000" cy="540000"/>
          </a:xfrm>
          <a:solidFill>
            <a:srgbClr val="000066"/>
          </a:solidFill>
          <a:ln>
            <a:solidFill>
              <a:srgbClr val="4F6370"/>
            </a:solidFill>
          </a:ln>
        </p:spPr>
        <p:txBody>
          <a:bodyPr anchor="ctr"/>
          <a:lstStyle>
            <a:lvl1pPr marL="0" indent="0" algn="ctr">
              <a:buNone/>
              <a:defRPr b="1">
                <a:solidFill>
                  <a:schemeClr val="bg1"/>
                </a:solidFill>
              </a:defRPr>
            </a:lvl1pPr>
            <a:lvl5pPr>
              <a:defRPr/>
            </a:lvl5pPr>
          </a:lstStyle>
          <a:p>
            <a:pPr lvl="0"/>
            <a:r>
              <a:rPr lang="de-DE" dirty="0"/>
              <a:t>Nr.</a:t>
            </a:r>
            <a:endParaRPr lang="en-GB" dirty="0"/>
          </a:p>
        </p:txBody>
      </p:sp>
      <p:sp>
        <p:nvSpPr>
          <p:cNvPr id="58" name="Textplatzhalter 55">
            <a:extLst>
              <a:ext uri="{FF2B5EF4-FFF2-40B4-BE49-F238E27FC236}">
                <a16:creationId xmlns:a16="http://schemas.microsoft.com/office/drawing/2014/main" id="{889D088F-A171-40EE-B125-F13D3B424608}"/>
              </a:ext>
            </a:extLst>
          </p:cNvPr>
          <p:cNvSpPr>
            <a:spLocks noGrp="1"/>
          </p:cNvSpPr>
          <p:nvPr>
            <p:ph type="body" sz="quarter" idx="25" hasCustomPrompt="1"/>
          </p:nvPr>
        </p:nvSpPr>
        <p:spPr>
          <a:xfrm>
            <a:off x="3148694" y="3136949"/>
            <a:ext cx="540000" cy="540000"/>
          </a:xfrm>
          <a:solidFill>
            <a:srgbClr val="000066"/>
          </a:solidFill>
          <a:ln>
            <a:solidFill>
              <a:srgbClr val="4F6370"/>
            </a:solidFill>
          </a:ln>
        </p:spPr>
        <p:txBody>
          <a:bodyPr anchor="ctr"/>
          <a:lstStyle>
            <a:lvl1pPr marL="0" indent="0" algn="ctr">
              <a:buNone/>
              <a:defRPr b="1">
                <a:solidFill>
                  <a:schemeClr val="bg1"/>
                </a:solidFill>
              </a:defRPr>
            </a:lvl1pPr>
            <a:lvl5pPr>
              <a:defRPr/>
            </a:lvl5pPr>
          </a:lstStyle>
          <a:p>
            <a:pPr lvl="0"/>
            <a:r>
              <a:rPr lang="de-DE" dirty="0"/>
              <a:t>Nr.</a:t>
            </a:r>
            <a:endParaRPr lang="en-GB" dirty="0"/>
          </a:p>
        </p:txBody>
      </p:sp>
      <p:sp>
        <p:nvSpPr>
          <p:cNvPr id="59" name="Textplatzhalter 55">
            <a:extLst>
              <a:ext uri="{FF2B5EF4-FFF2-40B4-BE49-F238E27FC236}">
                <a16:creationId xmlns:a16="http://schemas.microsoft.com/office/drawing/2014/main" id="{5D801062-D55B-4387-B3F1-D3D7F87B4AD1}"/>
              </a:ext>
            </a:extLst>
          </p:cNvPr>
          <p:cNvSpPr>
            <a:spLocks noGrp="1"/>
          </p:cNvSpPr>
          <p:nvPr>
            <p:ph type="body" sz="quarter" idx="26" hasCustomPrompt="1"/>
          </p:nvPr>
        </p:nvSpPr>
        <p:spPr>
          <a:xfrm>
            <a:off x="3148694" y="3880148"/>
            <a:ext cx="540000" cy="540000"/>
          </a:xfrm>
          <a:solidFill>
            <a:srgbClr val="000066"/>
          </a:solidFill>
          <a:ln>
            <a:solidFill>
              <a:srgbClr val="4F6370"/>
            </a:solidFill>
          </a:ln>
        </p:spPr>
        <p:txBody>
          <a:bodyPr anchor="ctr"/>
          <a:lstStyle>
            <a:lvl1pPr marL="0" indent="0" algn="ctr">
              <a:buNone/>
              <a:defRPr b="1">
                <a:solidFill>
                  <a:schemeClr val="bg1"/>
                </a:solidFill>
              </a:defRPr>
            </a:lvl1pPr>
            <a:lvl5pPr>
              <a:defRPr/>
            </a:lvl5pPr>
          </a:lstStyle>
          <a:p>
            <a:pPr lvl="0"/>
            <a:r>
              <a:rPr lang="de-DE" dirty="0"/>
              <a:t>Nr.</a:t>
            </a:r>
            <a:endParaRPr lang="en-GB" dirty="0"/>
          </a:p>
        </p:txBody>
      </p:sp>
      <p:sp>
        <p:nvSpPr>
          <p:cNvPr id="60" name="Textplatzhalter 55">
            <a:extLst>
              <a:ext uri="{FF2B5EF4-FFF2-40B4-BE49-F238E27FC236}">
                <a16:creationId xmlns:a16="http://schemas.microsoft.com/office/drawing/2014/main" id="{730A99DA-0DD9-4C4A-B95B-1EF45F6F925B}"/>
              </a:ext>
            </a:extLst>
          </p:cNvPr>
          <p:cNvSpPr>
            <a:spLocks noGrp="1"/>
          </p:cNvSpPr>
          <p:nvPr>
            <p:ph type="body" sz="quarter" idx="27" hasCustomPrompt="1"/>
          </p:nvPr>
        </p:nvSpPr>
        <p:spPr>
          <a:xfrm>
            <a:off x="3148694" y="5366548"/>
            <a:ext cx="540000" cy="540000"/>
          </a:xfrm>
          <a:solidFill>
            <a:srgbClr val="000066"/>
          </a:solidFill>
          <a:ln>
            <a:solidFill>
              <a:srgbClr val="4F6370"/>
            </a:solidFill>
          </a:ln>
        </p:spPr>
        <p:txBody>
          <a:bodyPr anchor="ctr"/>
          <a:lstStyle>
            <a:lvl1pPr marL="0" indent="0" algn="ctr">
              <a:buNone/>
              <a:defRPr b="1">
                <a:solidFill>
                  <a:schemeClr val="bg1"/>
                </a:solidFill>
              </a:defRPr>
            </a:lvl1pPr>
            <a:lvl5pPr>
              <a:defRPr/>
            </a:lvl5pPr>
          </a:lstStyle>
          <a:p>
            <a:pPr lvl="0"/>
            <a:r>
              <a:rPr lang="en-GB" dirty="0"/>
              <a:t>Nr.</a:t>
            </a:r>
          </a:p>
        </p:txBody>
      </p:sp>
      <p:sp>
        <p:nvSpPr>
          <p:cNvPr id="61" name="Textplatzhalter 55">
            <a:extLst>
              <a:ext uri="{FF2B5EF4-FFF2-40B4-BE49-F238E27FC236}">
                <a16:creationId xmlns:a16="http://schemas.microsoft.com/office/drawing/2014/main" id="{A15A1645-DED2-4F72-B038-D9B8028E3D17}"/>
              </a:ext>
            </a:extLst>
          </p:cNvPr>
          <p:cNvSpPr>
            <a:spLocks noGrp="1"/>
          </p:cNvSpPr>
          <p:nvPr>
            <p:ph type="body" sz="quarter" idx="28" hasCustomPrompt="1"/>
          </p:nvPr>
        </p:nvSpPr>
        <p:spPr>
          <a:xfrm>
            <a:off x="3148694" y="4623347"/>
            <a:ext cx="540000" cy="540000"/>
          </a:xfrm>
          <a:solidFill>
            <a:srgbClr val="000066"/>
          </a:solidFill>
          <a:ln>
            <a:solidFill>
              <a:srgbClr val="4F6370"/>
            </a:solidFill>
          </a:ln>
        </p:spPr>
        <p:txBody>
          <a:bodyPr anchor="ctr"/>
          <a:lstStyle>
            <a:lvl1pPr marL="0" indent="0" algn="ctr">
              <a:buNone/>
              <a:defRPr b="1">
                <a:solidFill>
                  <a:schemeClr val="bg1"/>
                </a:solidFill>
              </a:defRPr>
            </a:lvl1pPr>
            <a:lvl5pPr>
              <a:defRPr/>
            </a:lvl5pPr>
          </a:lstStyle>
          <a:p>
            <a:pPr lvl="0"/>
            <a:r>
              <a:rPr lang="de-DE" dirty="0"/>
              <a:t>Nr.</a:t>
            </a:r>
            <a:endParaRPr lang="en-GB" dirty="0"/>
          </a:p>
        </p:txBody>
      </p:sp>
      <p:pic>
        <p:nvPicPr>
          <p:cNvPr id="4" name="Grafik 3">
            <a:extLst>
              <a:ext uri="{FF2B5EF4-FFF2-40B4-BE49-F238E27FC236}">
                <a16:creationId xmlns:a16="http://schemas.microsoft.com/office/drawing/2014/main" id="{51213457-B1C2-4DCC-8060-FB245EB8EC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51" r="59257"/>
          <a:stretch/>
        </p:blipFill>
        <p:spPr>
          <a:xfrm>
            <a:off x="-7511" y="0"/>
            <a:ext cx="2185849" cy="6858000"/>
          </a:xfrm>
          <a:prstGeom prst="rect">
            <a:avLst/>
          </a:prstGeom>
        </p:spPr>
      </p:pic>
      <p:sp>
        <p:nvSpPr>
          <p:cNvPr id="6" name="Textfeld 5">
            <a:extLst>
              <a:ext uri="{FF2B5EF4-FFF2-40B4-BE49-F238E27FC236}">
                <a16:creationId xmlns:a16="http://schemas.microsoft.com/office/drawing/2014/main" id="{A4F02408-4354-4846-846E-F1D50BC25BFD}"/>
              </a:ext>
            </a:extLst>
          </p:cNvPr>
          <p:cNvSpPr txBox="1"/>
          <p:nvPr userDrawn="1"/>
        </p:nvSpPr>
        <p:spPr>
          <a:xfrm>
            <a:off x="3054666" y="961182"/>
            <a:ext cx="2498651" cy="461665"/>
          </a:xfrm>
          <a:prstGeom prst="rect">
            <a:avLst/>
          </a:prstGeom>
          <a:noFill/>
        </p:spPr>
        <p:txBody>
          <a:bodyPr wrap="square" rtlCol="0">
            <a:spAutoFit/>
          </a:bodyPr>
          <a:lstStyle/>
          <a:p>
            <a:pPr marL="457189" marR="0" lvl="0" indent="-457189" algn="l" defTabSz="914400" rtl="0" eaLnBrk="0" fontAlgn="base" latinLnBrk="0" hangingPunct="0">
              <a:lnSpc>
                <a:spcPct val="100000"/>
              </a:lnSpc>
              <a:spcBef>
                <a:spcPct val="20000"/>
              </a:spcBef>
              <a:spcAft>
                <a:spcPct val="0"/>
              </a:spcAft>
              <a:buClrTx/>
              <a:buSzTx/>
              <a:buFontTx/>
              <a:buNone/>
              <a:tabLst/>
              <a:defRPr/>
            </a:pPr>
            <a:r>
              <a:rPr kumimoji="0" lang="de-DE" sz="2400" b="1" i="0" u="none" strike="noStrike" kern="0" cap="none" spc="0" normalizeH="0" baseline="0" noProof="0" dirty="0">
                <a:ln>
                  <a:noFill/>
                </a:ln>
                <a:solidFill>
                  <a:srgbClr val="000066"/>
                </a:solidFill>
                <a:effectLst/>
                <a:uLnTx/>
                <a:uFillTx/>
                <a:latin typeface="Arial"/>
                <a:ea typeface="+mn-ea"/>
                <a:cs typeface="+mn-cs"/>
                <a:sym typeface="Symbol" pitchFamily="18" charset="2"/>
              </a:rPr>
              <a:t>Agenda</a:t>
            </a:r>
            <a:endParaRPr kumimoji="0" lang="en-GB" sz="2400" b="1" i="0" u="none" strike="noStrike" kern="0" cap="none" spc="0" normalizeH="0" baseline="0" noProof="0" dirty="0">
              <a:ln>
                <a:noFill/>
              </a:ln>
              <a:solidFill>
                <a:srgbClr val="000066"/>
              </a:solidFill>
              <a:effectLst/>
              <a:uLnTx/>
              <a:uFillTx/>
              <a:latin typeface="Arial"/>
              <a:ea typeface="+mn-ea"/>
              <a:cs typeface="+mn-cs"/>
              <a:sym typeface="Symbol" pitchFamily="18" charset="2"/>
            </a:endParaRPr>
          </a:p>
        </p:txBody>
      </p:sp>
    </p:spTree>
    <p:extLst>
      <p:ext uri="{BB962C8B-B14F-4D97-AF65-F5344CB8AC3E}">
        <p14:creationId xmlns:p14="http://schemas.microsoft.com/office/powerpoint/2010/main" val="253171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EF Antitrust">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3DE82E64-1807-4A03-89FB-942B178BB7DE}"/>
              </a:ext>
            </a:extLst>
          </p:cNvPr>
          <p:cNvSpPr txBox="1">
            <a:spLocks noChangeArrowheads="1"/>
          </p:cNvSpPr>
          <p:nvPr userDrawn="1"/>
        </p:nvSpPr>
        <p:spPr bwMode="auto">
          <a:xfrm>
            <a:off x="2670852" y="990955"/>
            <a:ext cx="5175976"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l" rtl="0" eaLnBrk="0" fontAlgn="base" hangingPunct="0">
              <a:spcBef>
                <a:spcPct val="0"/>
              </a:spcBef>
              <a:spcAft>
                <a:spcPct val="0"/>
              </a:spcAft>
              <a:defRPr sz="2933" b="1">
                <a:solidFill>
                  <a:srgbClr val="000066"/>
                </a:solidFill>
                <a:latin typeface="Arial" pitchFamily="34" charset="0"/>
              </a:defRPr>
            </a:lvl2pPr>
            <a:lvl3pPr algn="l" rtl="0" eaLnBrk="0" fontAlgn="base" hangingPunct="0">
              <a:spcBef>
                <a:spcPct val="0"/>
              </a:spcBef>
              <a:spcAft>
                <a:spcPct val="0"/>
              </a:spcAft>
              <a:defRPr sz="2933" b="1">
                <a:solidFill>
                  <a:srgbClr val="000066"/>
                </a:solidFill>
                <a:latin typeface="Arial" pitchFamily="34" charset="0"/>
              </a:defRPr>
            </a:lvl3pPr>
            <a:lvl4pPr algn="l" rtl="0" eaLnBrk="0" fontAlgn="base" hangingPunct="0">
              <a:spcBef>
                <a:spcPct val="0"/>
              </a:spcBef>
              <a:spcAft>
                <a:spcPct val="0"/>
              </a:spcAft>
              <a:defRPr sz="2933" b="1">
                <a:solidFill>
                  <a:srgbClr val="000066"/>
                </a:solidFill>
                <a:latin typeface="Arial" pitchFamily="34" charset="0"/>
              </a:defRPr>
            </a:lvl4pPr>
            <a:lvl5pPr algn="l" rtl="0" eaLnBrk="0" fontAlgn="base" hangingPunct="0">
              <a:spcBef>
                <a:spcPct val="0"/>
              </a:spcBef>
              <a:spcAft>
                <a:spcPct val="0"/>
              </a:spcAft>
              <a:defRPr sz="2933" b="1">
                <a:solidFill>
                  <a:srgbClr val="000066"/>
                </a:solidFill>
                <a:latin typeface="Arial" pitchFamily="34" charset="0"/>
              </a:defRPr>
            </a:lvl5pPr>
            <a:lvl6pPr marL="609585" algn="l" rtl="0" fontAlgn="base">
              <a:spcBef>
                <a:spcPct val="0"/>
              </a:spcBef>
              <a:spcAft>
                <a:spcPct val="0"/>
              </a:spcAft>
              <a:defRPr sz="2933" b="1">
                <a:solidFill>
                  <a:srgbClr val="000066"/>
                </a:solidFill>
                <a:latin typeface="Arial" pitchFamily="34" charset="0"/>
              </a:defRPr>
            </a:lvl6pPr>
            <a:lvl7pPr marL="1219170" algn="l" rtl="0" fontAlgn="base">
              <a:spcBef>
                <a:spcPct val="0"/>
              </a:spcBef>
              <a:spcAft>
                <a:spcPct val="0"/>
              </a:spcAft>
              <a:defRPr sz="2933" b="1">
                <a:solidFill>
                  <a:srgbClr val="000066"/>
                </a:solidFill>
                <a:latin typeface="Arial" pitchFamily="34" charset="0"/>
              </a:defRPr>
            </a:lvl7pPr>
            <a:lvl8pPr marL="1828754" algn="l" rtl="0" fontAlgn="base">
              <a:spcBef>
                <a:spcPct val="0"/>
              </a:spcBef>
              <a:spcAft>
                <a:spcPct val="0"/>
              </a:spcAft>
              <a:defRPr sz="2933" b="1">
                <a:solidFill>
                  <a:srgbClr val="000066"/>
                </a:solidFill>
                <a:latin typeface="Arial" pitchFamily="34" charset="0"/>
              </a:defRPr>
            </a:lvl8pPr>
            <a:lvl9pPr marL="2438339" algn="l" rtl="0" fontAlgn="base">
              <a:spcBef>
                <a:spcPct val="0"/>
              </a:spcBef>
              <a:spcAft>
                <a:spcPct val="0"/>
              </a:spcAft>
              <a:defRPr sz="2933" b="1">
                <a:solidFill>
                  <a:srgbClr val="000066"/>
                </a:solidFill>
                <a:latin typeface="Arial" pitchFamily="34" charset="0"/>
              </a:defRPr>
            </a:lvl9pPr>
          </a:lstStyle>
          <a:p>
            <a:pPr eaLnBrk="1" hangingPunct="1"/>
            <a:r>
              <a:rPr lang="de-DE" altLang="de-DE" sz="2400" kern="0" dirty="0">
                <a:solidFill>
                  <a:srgbClr val="000066"/>
                </a:solidFill>
              </a:rPr>
              <a:t>Purpose </a:t>
            </a:r>
            <a:r>
              <a:rPr lang="de-DE" altLang="de-DE" sz="2400" kern="0" dirty="0" err="1">
                <a:solidFill>
                  <a:srgbClr val="000066"/>
                </a:solidFill>
              </a:rPr>
              <a:t>of</a:t>
            </a:r>
            <a:r>
              <a:rPr lang="de-DE" altLang="de-DE" sz="2400" kern="0" dirty="0">
                <a:solidFill>
                  <a:srgbClr val="000066"/>
                </a:solidFill>
              </a:rPr>
              <a:t> </a:t>
            </a:r>
            <a:r>
              <a:rPr lang="de-DE" altLang="de-DE" sz="2400" kern="0" dirty="0" err="1">
                <a:solidFill>
                  <a:srgbClr val="000066"/>
                </a:solidFill>
              </a:rPr>
              <a:t>our</a:t>
            </a:r>
            <a:r>
              <a:rPr lang="de-DE" altLang="de-DE" sz="2400" kern="0" dirty="0">
                <a:solidFill>
                  <a:srgbClr val="000066"/>
                </a:solidFill>
              </a:rPr>
              <a:t> </a:t>
            </a:r>
            <a:r>
              <a:rPr lang="de-DE" altLang="de-DE" sz="2400" kern="0" dirty="0" err="1">
                <a:solidFill>
                  <a:srgbClr val="000066"/>
                </a:solidFill>
              </a:rPr>
              <a:t>meeting</a:t>
            </a:r>
            <a:endParaRPr lang="de-DE" altLang="de-DE" sz="2400" kern="0" dirty="0">
              <a:solidFill>
                <a:srgbClr val="000066"/>
              </a:solidFill>
            </a:endParaRPr>
          </a:p>
        </p:txBody>
      </p:sp>
      <p:sp>
        <p:nvSpPr>
          <p:cNvPr id="15" name="Textfeld 14">
            <a:extLst>
              <a:ext uri="{FF2B5EF4-FFF2-40B4-BE49-F238E27FC236}">
                <a16:creationId xmlns:a16="http://schemas.microsoft.com/office/drawing/2014/main" id="{83207E7B-B384-4490-A507-9A20C088A08F}"/>
              </a:ext>
            </a:extLst>
          </p:cNvPr>
          <p:cNvSpPr txBox="1"/>
          <p:nvPr userDrawn="1"/>
        </p:nvSpPr>
        <p:spPr>
          <a:xfrm>
            <a:off x="7417632" y="1904387"/>
            <a:ext cx="3702035" cy="1477328"/>
          </a:xfrm>
          <a:prstGeom prst="rect">
            <a:avLst/>
          </a:prstGeom>
          <a:noFill/>
          <a:ln w="28575">
            <a:solidFill>
              <a:srgbClr val="FF0000"/>
            </a:solidFill>
          </a:ln>
        </p:spPr>
        <p:txBody>
          <a:bodyPr wrap="square">
            <a:spAutoFit/>
          </a:bodyPr>
          <a:lstStyle/>
          <a:p>
            <a:pPr algn="ctr">
              <a:defRPr/>
            </a:pPr>
            <a:r>
              <a:rPr lang="en-US" sz="1800" b="1" dirty="0">
                <a:solidFill>
                  <a:srgbClr val="000066"/>
                </a:solidFill>
                <a:latin typeface="Arial"/>
              </a:rPr>
              <a:t>Please take note of the </a:t>
            </a:r>
            <a:r>
              <a:rPr lang="en-US" sz="1800" b="1" i="1" dirty="0">
                <a:solidFill>
                  <a:srgbClr val="000066"/>
                </a:solidFill>
                <a:latin typeface="Arial"/>
              </a:rPr>
              <a:t>CAEF Antitrust Compliance Guidelines</a:t>
            </a:r>
            <a:r>
              <a:rPr lang="en-US" sz="1800" b="1" dirty="0">
                <a:solidFill>
                  <a:srgbClr val="000066"/>
                </a:solidFill>
                <a:latin typeface="Arial"/>
              </a:rPr>
              <a:t>, which have been shared with you in advance of the event.</a:t>
            </a:r>
            <a:endParaRPr lang="de-DE" sz="1800" b="1" dirty="0">
              <a:solidFill>
                <a:srgbClr val="000066"/>
              </a:solidFill>
            </a:endParaRPr>
          </a:p>
        </p:txBody>
      </p:sp>
      <p:sp>
        <p:nvSpPr>
          <p:cNvPr id="8" name="Textfeld 7">
            <a:extLst>
              <a:ext uri="{FF2B5EF4-FFF2-40B4-BE49-F238E27FC236}">
                <a16:creationId xmlns:a16="http://schemas.microsoft.com/office/drawing/2014/main" id="{59F90933-4C79-4C8E-AC91-7A2B05B11D9D}"/>
              </a:ext>
            </a:extLst>
          </p:cNvPr>
          <p:cNvSpPr txBox="1"/>
          <p:nvPr userDrawn="1"/>
        </p:nvSpPr>
        <p:spPr>
          <a:xfrm>
            <a:off x="2670852" y="1904387"/>
            <a:ext cx="7010386" cy="4724370"/>
          </a:xfrm>
          <a:prstGeom prst="rect">
            <a:avLst/>
          </a:prstGeom>
          <a:noFill/>
        </p:spPr>
        <p:txBody>
          <a:bodyPr wrap="square" rtlCol="0">
            <a:spAutoFit/>
          </a:bodyPr>
          <a:lstStyle/>
          <a:p>
            <a:pPr marL="0" indent="180975" eaLnBrk="1" hangingPunct="1">
              <a:lnSpc>
                <a:spcPct val="90000"/>
              </a:lnSpc>
              <a:spcAft>
                <a:spcPts val="600"/>
              </a:spcAft>
              <a:buFontTx/>
              <a:buChar char="•"/>
            </a:pPr>
            <a:r>
              <a:rPr lang="de-DE" altLang="de-DE" sz="1400" dirty="0">
                <a:solidFill>
                  <a:srgbClr val="000066"/>
                </a:solidFill>
              </a:rPr>
              <a:t>Information </a:t>
            </a:r>
            <a:r>
              <a:rPr lang="de-DE" altLang="de-DE" sz="1400" dirty="0" err="1">
                <a:solidFill>
                  <a:srgbClr val="000066"/>
                </a:solidFill>
              </a:rPr>
              <a:t>exchange</a:t>
            </a:r>
            <a:endParaRPr lang="de-DE" altLang="de-DE" sz="1400" dirty="0">
              <a:solidFill>
                <a:srgbClr val="000066"/>
              </a:solidFill>
            </a:endParaRPr>
          </a:p>
          <a:p>
            <a:pPr marL="0" indent="180975" eaLnBrk="1" hangingPunct="1">
              <a:lnSpc>
                <a:spcPct val="90000"/>
              </a:lnSpc>
              <a:spcAft>
                <a:spcPts val="600"/>
              </a:spcAft>
              <a:buFontTx/>
              <a:buChar char="•"/>
            </a:pPr>
            <a:r>
              <a:rPr lang="de-DE" altLang="de-DE" sz="1400" dirty="0" err="1">
                <a:solidFill>
                  <a:srgbClr val="000066"/>
                </a:solidFill>
              </a:rPr>
              <a:t>Discussion</a:t>
            </a:r>
            <a:r>
              <a:rPr lang="de-DE" altLang="de-DE" sz="1400" dirty="0">
                <a:solidFill>
                  <a:srgbClr val="000066"/>
                </a:solidFill>
              </a:rPr>
              <a:t> </a:t>
            </a:r>
            <a:r>
              <a:rPr lang="de-DE" altLang="de-DE" sz="1400" dirty="0" err="1">
                <a:solidFill>
                  <a:srgbClr val="000066"/>
                </a:solidFill>
              </a:rPr>
              <a:t>of</a:t>
            </a:r>
            <a:r>
              <a:rPr lang="de-DE" altLang="de-DE" sz="1400" dirty="0">
                <a:solidFill>
                  <a:srgbClr val="000066"/>
                </a:solidFill>
              </a:rPr>
              <a:t> </a:t>
            </a:r>
            <a:r>
              <a:rPr lang="de-DE" altLang="de-DE" sz="1400" dirty="0" err="1">
                <a:solidFill>
                  <a:srgbClr val="000066"/>
                </a:solidFill>
              </a:rPr>
              <a:t>economic</a:t>
            </a:r>
            <a:r>
              <a:rPr lang="de-DE" altLang="de-DE" sz="1400" dirty="0">
                <a:solidFill>
                  <a:srgbClr val="000066"/>
                </a:solidFill>
              </a:rPr>
              <a:t> </a:t>
            </a:r>
            <a:r>
              <a:rPr lang="de-DE" altLang="de-DE" sz="1400" dirty="0" err="1">
                <a:solidFill>
                  <a:srgbClr val="000066"/>
                </a:solidFill>
              </a:rPr>
              <a:t>situation</a:t>
            </a:r>
            <a:endParaRPr lang="de-DE" altLang="de-DE" sz="1400" dirty="0">
              <a:solidFill>
                <a:srgbClr val="000066"/>
              </a:solidFill>
            </a:endParaRPr>
          </a:p>
          <a:p>
            <a:pPr marL="0" indent="180975" eaLnBrk="1" hangingPunct="1">
              <a:lnSpc>
                <a:spcPct val="90000"/>
              </a:lnSpc>
              <a:spcAft>
                <a:spcPts val="600"/>
              </a:spcAft>
              <a:buFontTx/>
              <a:buChar char="•"/>
            </a:pPr>
            <a:r>
              <a:rPr lang="de-DE" altLang="de-DE" sz="1400" dirty="0">
                <a:solidFill>
                  <a:srgbClr val="000066"/>
                </a:solidFill>
              </a:rPr>
              <a:t>Raw </a:t>
            </a:r>
            <a:r>
              <a:rPr lang="de-DE" altLang="de-DE" sz="1400" dirty="0" err="1">
                <a:solidFill>
                  <a:srgbClr val="000066"/>
                </a:solidFill>
              </a:rPr>
              <a:t>materials</a:t>
            </a:r>
            <a:endParaRPr lang="de-DE" altLang="de-DE" sz="1400" dirty="0">
              <a:solidFill>
                <a:srgbClr val="000066"/>
              </a:solidFill>
            </a:endParaRPr>
          </a:p>
          <a:p>
            <a:pPr marL="0" indent="180975" eaLnBrk="1" hangingPunct="1">
              <a:lnSpc>
                <a:spcPct val="90000"/>
              </a:lnSpc>
              <a:spcAft>
                <a:spcPts val="600"/>
              </a:spcAft>
              <a:buFontTx/>
              <a:buChar char="•"/>
            </a:pPr>
            <a:r>
              <a:rPr lang="de-DE" altLang="de-DE" sz="1400" dirty="0">
                <a:solidFill>
                  <a:srgbClr val="000066"/>
                </a:solidFill>
              </a:rPr>
              <a:t>Energy</a:t>
            </a:r>
          </a:p>
          <a:p>
            <a:pPr marL="0" indent="180975" eaLnBrk="1" hangingPunct="1">
              <a:lnSpc>
                <a:spcPct val="90000"/>
              </a:lnSpc>
              <a:spcAft>
                <a:spcPts val="600"/>
              </a:spcAft>
              <a:buFontTx/>
              <a:buChar char="•"/>
            </a:pPr>
            <a:r>
              <a:rPr lang="de-DE" altLang="de-DE" sz="1400" dirty="0">
                <a:solidFill>
                  <a:srgbClr val="000066"/>
                </a:solidFill>
              </a:rPr>
              <a:t>Technical </a:t>
            </a:r>
            <a:r>
              <a:rPr lang="de-DE" altLang="de-DE" sz="1400" dirty="0" err="1">
                <a:solidFill>
                  <a:srgbClr val="000066"/>
                </a:solidFill>
              </a:rPr>
              <a:t>issues</a:t>
            </a:r>
            <a:endParaRPr lang="de-DE" altLang="de-DE" sz="1400" dirty="0">
              <a:solidFill>
                <a:srgbClr val="000066"/>
              </a:solidFill>
            </a:endParaRPr>
          </a:p>
          <a:p>
            <a:pPr marL="0" indent="180975" eaLnBrk="1" hangingPunct="1">
              <a:lnSpc>
                <a:spcPct val="90000"/>
              </a:lnSpc>
              <a:spcAft>
                <a:spcPts val="600"/>
              </a:spcAft>
              <a:buFontTx/>
              <a:buChar char="•"/>
            </a:pPr>
            <a:r>
              <a:rPr lang="de-DE" altLang="de-DE" sz="1400" dirty="0">
                <a:solidFill>
                  <a:srgbClr val="000066"/>
                </a:solidFill>
              </a:rPr>
              <a:t>Etc.</a:t>
            </a:r>
          </a:p>
          <a:p>
            <a:pPr marL="0" marR="0" lvl="0" indent="0" algn="l" defTabSz="914400" rtl="0" eaLnBrk="1" fontAlgn="auto" latinLnBrk="0" hangingPunct="1">
              <a:lnSpc>
                <a:spcPct val="90000"/>
              </a:lnSpc>
              <a:spcBef>
                <a:spcPts val="0"/>
              </a:spcBef>
              <a:spcAft>
                <a:spcPts val="600"/>
              </a:spcAft>
              <a:buClrTx/>
              <a:buSzTx/>
              <a:buFontTx/>
              <a:buNone/>
              <a:tabLst/>
              <a:defRPr/>
            </a:pPr>
            <a:br>
              <a:rPr lang="de-DE" altLang="de-DE" sz="1400" b="1" dirty="0">
                <a:solidFill>
                  <a:srgbClr val="000066"/>
                </a:solidFill>
              </a:rPr>
            </a:br>
            <a:r>
              <a:rPr lang="de-DE" altLang="de-DE" sz="1400" u="sng" dirty="0" err="1">
                <a:solidFill>
                  <a:srgbClr val="000066"/>
                </a:solidFill>
              </a:rPr>
              <a:t>Almost</a:t>
            </a:r>
            <a:r>
              <a:rPr lang="de-DE" altLang="de-DE" sz="1400" u="sng" dirty="0">
                <a:solidFill>
                  <a:srgbClr val="000066"/>
                </a:solidFill>
              </a:rPr>
              <a:t> </a:t>
            </a:r>
            <a:r>
              <a:rPr lang="de-DE" altLang="de-DE" sz="1400" u="sng" dirty="0" err="1">
                <a:solidFill>
                  <a:srgbClr val="000066"/>
                </a:solidFill>
              </a:rPr>
              <a:t>no</a:t>
            </a:r>
            <a:r>
              <a:rPr lang="de-DE" altLang="de-DE" sz="1400" u="sng" dirty="0">
                <a:solidFill>
                  <a:srgbClr val="000066"/>
                </a:solidFill>
              </a:rPr>
              <a:t> </a:t>
            </a:r>
            <a:r>
              <a:rPr lang="de-DE" altLang="de-DE" sz="1400" u="sng" dirty="0" err="1">
                <a:solidFill>
                  <a:srgbClr val="000066"/>
                </a:solidFill>
              </a:rPr>
              <a:t>problem</a:t>
            </a:r>
            <a:r>
              <a:rPr lang="de-DE" altLang="de-DE" sz="1400" u="sng" dirty="0">
                <a:solidFill>
                  <a:srgbClr val="000066"/>
                </a:solidFill>
              </a:rPr>
              <a:t>: </a:t>
            </a:r>
            <a:br>
              <a:rPr lang="de-DE" altLang="de-DE" sz="1400" u="sng" dirty="0">
                <a:solidFill>
                  <a:srgbClr val="000066"/>
                </a:solidFill>
              </a:rPr>
            </a:br>
            <a:r>
              <a:rPr lang="de-DE" altLang="de-DE" sz="1400" dirty="0" err="1">
                <a:solidFill>
                  <a:srgbClr val="000066"/>
                </a:solidFill>
              </a:rPr>
              <a:t>Purchasing</a:t>
            </a:r>
            <a:r>
              <a:rPr lang="de-DE" altLang="de-DE" sz="1400" dirty="0">
                <a:solidFill>
                  <a:srgbClr val="000066"/>
                </a:solidFill>
              </a:rPr>
              <a:t> </a:t>
            </a:r>
            <a:r>
              <a:rPr lang="de-DE" altLang="de-DE" sz="1400" dirty="0" err="1">
                <a:solidFill>
                  <a:srgbClr val="000066"/>
                </a:solidFill>
              </a:rPr>
              <a:t>subjects</a:t>
            </a:r>
            <a:br>
              <a:rPr lang="de-DE" altLang="de-DE" sz="1400" dirty="0">
                <a:solidFill>
                  <a:srgbClr val="000066"/>
                </a:solidFill>
              </a:rPr>
            </a:br>
            <a:r>
              <a:rPr lang="de-DE" altLang="de-DE" sz="1400" dirty="0">
                <a:solidFill>
                  <a:srgbClr val="000066"/>
                </a:solidFill>
              </a:rPr>
              <a:t>Raw </a:t>
            </a:r>
            <a:r>
              <a:rPr lang="de-DE" altLang="de-DE" sz="1400" dirty="0" err="1">
                <a:solidFill>
                  <a:srgbClr val="000066"/>
                </a:solidFill>
              </a:rPr>
              <a:t>materials</a:t>
            </a:r>
            <a:r>
              <a:rPr lang="de-DE" altLang="de-DE" sz="1400" dirty="0">
                <a:solidFill>
                  <a:srgbClr val="000066"/>
                </a:solidFill>
              </a:rPr>
              <a:t> </a:t>
            </a:r>
            <a:r>
              <a:rPr lang="de-DE" altLang="de-DE" sz="1400" dirty="0" err="1">
                <a:solidFill>
                  <a:srgbClr val="000066"/>
                </a:solidFill>
              </a:rPr>
              <a:t>statistics</a:t>
            </a:r>
            <a:r>
              <a:rPr lang="de-DE" altLang="de-DE" sz="1400" dirty="0">
                <a:solidFill>
                  <a:srgbClr val="000066"/>
                </a:solidFill>
              </a:rPr>
              <a:t> </a:t>
            </a:r>
            <a:br>
              <a:rPr lang="de-DE" altLang="de-DE" sz="1400" dirty="0">
                <a:solidFill>
                  <a:srgbClr val="000066"/>
                </a:solidFill>
              </a:rPr>
            </a:br>
            <a:r>
              <a:rPr lang="de-DE" altLang="de-DE" sz="1400" dirty="0">
                <a:solidFill>
                  <a:srgbClr val="000066"/>
                </a:solidFill>
              </a:rPr>
              <a:t>Anonymous benchmark </a:t>
            </a:r>
            <a:r>
              <a:rPr lang="de-DE" altLang="de-DE" sz="1400" dirty="0" err="1">
                <a:solidFill>
                  <a:srgbClr val="000066"/>
                </a:solidFill>
              </a:rPr>
              <a:t>surveys</a:t>
            </a:r>
            <a:br>
              <a:rPr lang="de-DE" altLang="de-DE" sz="1400" dirty="0">
                <a:solidFill>
                  <a:srgbClr val="000066"/>
                </a:solidFill>
              </a:rPr>
            </a:br>
            <a:endParaRPr lang="de-DE" altLang="de-DE" sz="1400" dirty="0">
              <a:solidFill>
                <a:srgbClr val="000066"/>
              </a:solidFill>
            </a:endParaRPr>
          </a:p>
          <a:p>
            <a:pPr marL="0" marR="0" lvl="0" indent="0" algn="l" defTabSz="914400" rtl="0" eaLnBrk="1" fontAlgn="auto" latinLnBrk="0" hangingPunct="1">
              <a:lnSpc>
                <a:spcPct val="90000"/>
              </a:lnSpc>
              <a:spcBef>
                <a:spcPts val="0"/>
              </a:spcBef>
              <a:spcAft>
                <a:spcPts val="600"/>
              </a:spcAft>
              <a:buClrTx/>
              <a:buSzTx/>
              <a:buFontTx/>
              <a:buNone/>
              <a:tabLst/>
              <a:defRPr/>
            </a:pPr>
            <a:r>
              <a:rPr lang="de-DE" altLang="de-DE" sz="1400" u="sng" dirty="0">
                <a:solidFill>
                  <a:srgbClr val="000066"/>
                </a:solidFill>
              </a:rPr>
              <a:t>Non-topics </a:t>
            </a:r>
            <a:r>
              <a:rPr lang="de-DE" altLang="de-DE" sz="1400" u="sng" dirty="0" err="1">
                <a:solidFill>
                  <a:srgbClr val="000066"/>
                </a:solidFill>
              </a:rPr>
              <a:t>for</a:t>
            </a:r>
            <a:r>
              <a:rPr lang="de-DE" altLang="de-DE" sz="1400" u="sng" dirty="0">
                <a:solidFill>
                  <a:srgbClr val="000066"/>
                </a:solidFill>
              </a:rPr>
              <a:t> </a:t>
            </a:r>
            <a:r>
              <a:rPr lang="de-DE" altLang="de-DE" sz="1400" u="sng" dirty="0" err="1">
                <a:solidFill>
                  <a:srgbClr val="000066"/>
                </a:solidFill>
              </a:rPr>
              <a:t>our</a:t>
            </a:r>
            <a:r>
              <a:rPr lang="de-DE" altLang="de-DE" sz="1400" u="sng" dirty="0">
                <a:solidFill>
                  <a:srgbClr val="000066"/>
                </a:solidFill>
              </a:rPr>
              <a:t> </a:t>
            </a:r>
            <a:r>
              <a:rPr lang="de-DE" altLang="de-DE" sz="1400" u="sng" dirty="0" err="1">
                <a:solidFill>
                  <a:srgbClr val="000066"/>
                </a:solidFill>
              </a:rPr>
              <a:t>meetings</a:t>
            </a:r>
            <a:r>
              <a:rPr lang="de-DE" altLang="de-DE" sz="1400" u="sng" dirty="0">
                <a:solidFill>
                  <a:srgbClr val="000066"/>
                </a:solidFill>
              </a:rPr>
              <a:t>:</a:t>
            </a:r>
            <a:r>
              <a:rPr lang="de-DE" altLang="de-DE" sz="1400" dirty="0">
                <a:solidFill>
                  <a:srgbClr val="000066"/>
                </a:solidFill>
              </a:rPr>
              <a:t> </a:t>
            </a:r>
            <a:br>
              <a:rPr lang="de-DE" altLang="de-DE" sz="1400" dirty="0">
                <a:solidFill>
                  <a:srgbClr val="000066"/>
                </a:solidFill>
              </a:rPr>
            </a:br>
            <a:r>
              <a:rPr lang="de-DE" altLang="de-DE" sz="1400" dirty="0">
                <a:solidFill>
                  <a:srgbClr val="000066"/>
                </a:solidFill>
              </a:rPr>
              <a:t>Prices</a:t>
            </a:r>
            <a:br>
              <a:rPr lang="de-DE" altLang="de-DE" sz="1400" dirty="0">
                <a:solidFill>
                  <a:srgbClr val="000066"/>
                </a:solidFill>
              </a:rPr>
            </a:br>
            <a:r>
              <a:rPr lang="de-DE" altLang="de-DE" sz="1400" dirty="0" err="1">
                <a:solidFill>
                  <a:srgbClr val="000066"/>
                </a:solidFill>
              </a:rPr>
              <a:t>Quotas</a:t>
            </a:r>
            <a:br>
              <a:rPr lang="de-DE" altLang="de-DE" sz="1400" dirty="0">
                <a:solidFill>
                  <a:srgbClr val="000066"/>
                </a:solidFill>
              </a:rPr>
            </a:br>
            <a:r>
              <a:rPr lang="de-DE" altLang="de-DE" sz="1400" dirty="0" err="1">
                <a:solidFill>
                  <a:srgbClr val="000066"/>
                </a:solidFill>
              </a:rPr>
              <a:t>Concrete</a:t>
            </a:r>
            <a:r>
              <a:rPr lang="de-DE" altLang="de-DE" sz="1400" dirty="0">
                <a:solidFill>
                  <a:srgbClr val="000066"/>
                </a:solidFill>
              </a:rPr>
              <a:t> </a:t>
            </a:r>
            <a:r>
              <a:rPr lang="de-DE" altLang="de-DE" sz="1400" dirty="0" err="1">
                <a:solidFill>
                  <a:srgbClr val="000066"/>
                </a:solidFill>
              </a:rPr>
              <a:t>customer</a:t>
            </a:r>
            <a:r>
              <a:rPr lang="de-DE" altLang="de-DE" sz="1400" dirty="0">
                <a:solidFill>
                  <a:srgbClr val="000066"/>
                </a:solidFill>
              </a:rPr>
              <a:t> </a:t>
            </a:r>
            <a:r>
              <a:rPr lang="de-DE" altLang="de-DE" sz="1400" dirty="0" err="1">
                <a:solidFill>
                  <a:srgbClr val="000066"/>
                </a:solidFill>
              </a:rPr>
              <a:t>relationships</a:t>
            </a:r>
            <a:r>
              <a:rPr lang="de-DE" altLang="de-DE" sz="1400" dirty="0">
                <a:solidFill>
                  <a:srgbClr val="000066"/>
                </a:solidFill>
              </a:rPr>
              <a:t> </a:t>
            </a:r>
            <a:br>
              <a:rPr lang="de-DE" altLang="de-DE" sz="1400" dirty="0">
                <a:solidFill>
                  <a:srgbClr val="000066"/>
                </a:solidFill>
              </a:rPr>
            </a:br>
            <a:r>
              <a:rPr lang="de-DE" altLang="de-DE" sz="1400" dirty="0">
                <a:solidFill>
                  <a:srgbClr val="000066"/>
                </a:solidFill>
              </a:rPr>
              <a:t>Any </a:t>
            </a:r>
            <a:r>
              <a:rPr lang="de-DE" altLang="de-DE" sz="1400" dirty="0" err="1">
                <a:solidFill>
                  <a:srgbClr val="000066"/>
                </a:solidFill>
              </a:rPr>
              <a:t>measures</a:t>
            </a:r>
            <a:r>
              <a:rPr lang="de-DE" altLang="de-DE" sz="1400" dirty="0">
                <a:solidFill>
                  <a:srgbClr val="000066"/>
                </a:solidFill>
              </a:rPr>
              <a:t> </a:t>
            </a:r>
            <a:r>
              <a:rPr lang="de-DE" altLang="de-DE" sz="1400" dirty="0" err="1">
                <a:solidFill>
                  <a:srgbClr val="000066"/>
                </a:solidFill>
              </a:rPr>
              <a:t>with</a:t>
            </a:r>
            <a:r>
              <a:rPr lang="de-DE" altLang="de-DE" sz="1400" dirty="0">
                <a:solidFill>
                  <a:srgbClr val="000066"/>
                </a:solidFill>
              </a:rPr>
              <a:t> </a:t>
            </a:r>
            <a:r>
              <a:rPr lang="de-DE" altLang="de-DE" sz="1400" dirty="0" err="1">
                <a:solidFill>
                  <a:srgbClr val="000066"/>
                </a:solidFill>
              </a:rPr>
              <a:t>indirect</a:t>
            </a:r>
            <a:r>
              <a:rPr lang="de-DE" altLang="de-DE" sz="1400" dirty="0">
                <a:solidFill>
                  <a:srgbClr val="000066"/>
                </a:solidFill>
              </a:rPr>
              <a:t> </a:t>
            </a:r>
            <a:r>
              <a:rPr lang="de-DE" altLang="de-DE" sz="1400" dirty="0" err="1">
                <a:solidFill>
                  <a:srgbClr val="000066"/>
                </a:solidFill>
              </a:rPr>
              <a:t>effect</a:t>
            </a:r>
            <a:r>
              <a:rPr lang="de-DE" altLang="de-DE" sz="1400" dirty="0">
                <a:solidFill>
                  <a:srgbClr val="000066"/>
                </a:solidFill>
              </a:rPr>
              <a:t> on </a:t>
            </a:r>
            <a:r>
              <a:rPr lang="de-DE" altLang="de-DE" sz="1400" dirty="0" err="1">
                <a:solidFill>
                  <a:srgbClr val="000066"/>
                </a:solidFill>
              </a:rPr>
              <a:t>the</a:t>
            </a:r>
            <a:r>
              <a:rPr lang="de-DE" altLang="de-DE" sz="1400" dirty="0">
                <a:solidFill>
                  <a:srgbClr val="000066"/>
                </a:solidFill>
              </a:rPr>
              <a:t> </a:t>
            </a:r>
            <a:r>
              <a:rPr lang="de-DE" altLang="de-DE" sz="1400" dirty="0" err="1">
                <a:solidFill>
                  <a:srgbClr val="000066"/>
                </a:solidFill>
              </a:rPr>
              <a:t>topics</a:t>
            </a:r>
            <a:r>
              <a:rPr lang="de-DE" altLang="de-DE" sz="1400" dirty="0">
                <a:solidFill>
                  <a:srgbClr val="000066"/>
                </a:solidFill>
              </a:rPr>
              <a:t> </a:t>
            </a:r>
            <a:r>
              <a:rPr lang="de-DE" altLang="de-DE" sz="1400" dirty="0" err="1">
                <a:solidFill>
                  <a:srgbClr val="000066"/>
                </a:solidFill>
              </a:rPr>
              <a:t>mentioned</a:t>
            </a:r>
            <a:r>
              <a:rPr lang="de-DE" altLang="de-DE" sz="1400" dirty="0">
                <a:solidFill>
                  <a:srgbClr val="000066"/>
                </a:solidFill>
              </a:rPr>
              <a:t> </a:t>
            </a:r>
            <a:r>
              <a:rPr lang="de-DE" altLang="de-DE" sz="1400" dirty="0" err="1">
                <a:solidFill>
                  <a:srgbClr val="000066"/>
                </a:solidFill>
              </a:rPr>
              <a:t>above</a:t>
            </a:r>
            <a:br>
              <a:rPr lang="de-DE" altLang="de-DE" sz="1400" dirty="0">
                <a:solidFill>
                  <a:srgbClr val="000066"/>
                </a:solidFill>
              </a:rPr>
            </a:br>
            <a:r>
              <a:rPr lang="de-DE" altLang="de-DE" sz="1400" dirty="0" err="1">
                <a:solidFill>
                  <a:srgbClr val="000066"/>
                </a:solidFill>
              </a:rPr>
              <a:t>Statistics</a:t>
            </a:r>
            <a:r>
              <a:rPr lang="de-DE" altLang="de-DE" sz="1400" dirty="0">
                <a:solidFill>
                  <a:srgbClr val="000066"/>
                </a:solidFill>
              </a:rPr>
              <a:t> </a:t>
            </a:r>
            <a:r>
              <a:rPr lang="de-DE" altLang="de-DE" sz="1400" dirty="0" err="1">
                <a:solidFill>
                  <a:srgbClr val="000066"/>
                </a:solidFill>
              </a:rPr>
              <a:t>have</a:t>
            </a:r>
            <a:r>
              <a:rPr lang="de-DE" altLang="de-DE" sz="1400" dirty="0">
                <a:solidFill>
                  <a:srgbClr val="000066"/>
                </a:solidFill>
              </a:rPr>
              <a:t> </a:t>
            </a:r>
            <a:r>
              <a:rPr lang="de-DE" altLang="de-DE" sz="1400" dirty="0" err="1">
                <a:solidFill>
                  <a:srgbClr val="000066"/>
                </a:solidFill>
              </a:rPr>
              <a:t>to</a:t>
            </a:r>
            <a:r>
              <a:rPr lang="de-DE" altLang="de-DE" sz="1400" dirty="0">
                <a:solidFill>
                  <a:srgbClr val="000066"/>
                </a:solidFill>
              </a:rPr>
              <a:t> </a:t>
            </a:r>
            <a:r>
              <a:rPr lang="de-DE" altLang="de-DE" sz="1400" dirty="0" err="1">
                <a:solidFill>
                  <a:srgbClr val="000066"/>
                </a:solidFill>
              </a:rPr>
              <a:t>respect</a:t>
            </a:r>
            <a:r>
              <a:rPr lang="de-DE" altLang="de-DE" sz="1400" dirty="0">
                <a:solidFill>
                  <a:srgbClr val="000066"/>
                </a:solidFill>
              </a:rPr>
              <a:t> </a:t>
            </a:r>
            <a:r>
              <a:rPr lang="de-DE" altLang="de-DE" sz="1400" dirty="0" err="1">
                <a:solidFill>
                  <a:srgbClr val="000066"/>
                </a:solidFill>
              </a:rPr>
              <a:t>these</a:t>
            </a:r>
            <a:r>
              <a:rPr lang="de-DE" altLang="de-DE" sz="1400" dirty="0">
                <a:solidFill>
                  <a:srgbClr val="000066"/>
                </a:solidFill>
              </a:rPr>
              <a:t> </a:t>
            </a:r>
            <a:r>
              <a:rPr lang="de-DE" altLang="de-DE" sz="1400" dirty="0" err="1">
                <a:solidFill>
                  <a:srgbClr val="000066"/>
                </a:solidFill>
              </a:rPr>
              <a:t>issues</a:t>
            </a:r>
            <a:endParaRPr lang="de-DE" altLang="de-DE" sz="1400" dirty="0">
              <a:solidFill>
                <a:srgbClr val="000066"/>
              </a:solidFill>
            </a:endParaRPr>
          </a:p>
          <a:p>
            <a:pPr eaLnBrk="1" hangingPunct="1">
              <a:lnSpc>
                <a:spcPct val="90000"/>
              </a:lnSpc>
            </a:pPr>
            <a:endParaRPr lang="de-DE" altLang="de-DE" dirty="0">
              <a:solidFill>
                <a:srgbClr val="000066"/>
              </a:solidFill>
            </a:endParaRPr>
          </a:p>
          <a:p>
            <a:endParaRPr lang="en-GB" dirty="0">
              <a:solidFill>
                <a:srgbClr val="000066"/>
              </a:solidFill>
            </a:endParaRPr>
          </a:p>
        </p:txBody>
      </p:sp>
      <p:pic>
        <p:nvPicPr>
          <p:cNvPr id="18" name="Grafik 17" descr="Ein Bild, das drinnen, Kochen, Pfanne enthält.&#10;&#10;Automatisch generierte Beschreibung">
            <a:extLst>
              <a:ext uri="{FF2B5EF4-FFF2-40B4-BE49-F238E27FC236}">
                <a16:creationId xmlns:a16="http://schemas.microsoft.com/office/drawing/2014/main" id="{B18B7220-5470-4A03-85EB-BC49CC808B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008" r="26477"/>
          <a:stretch/>
        </p:blipFill>
        <p:spPr>
          <a:xfrm>
            <a:off x="0" y="0"/>
            <a:ext cx="2354157" cy="6858000"/>
          </a:xfrm>
          <a:prstGeom prst="rect">
            <a:avLst/>
          </a:prstGeom>
        </p:spPr>
      </p:pic>
    </p:spTree>
    <p:extLst>
      <p:ext uri="{BB962C8B-B14F-4D97-AF65-F5344CB8AC3E}">
        <p14:creationId xmlns:p14="http://schemas.microsoft.com/office/powerpoint/2010/main" val="363968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EF 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896378" y="1654823"/>
            <a:ext cx="7200000" cy="540000"/>
          </a:xfrm>
          <a:solidFill>
            <a:srgbClr val="D0D0D0"/>
          </a:solidFill>
        </p:spPr>
        <p:txBody>
          <a:bodyPr anchor="ctr"/>
          <a:lstStyle>
            <a:lvl1pPr marL="85725" indent="0">
              <a:defRPr sz="1800">
                <a:solidFill>
                  <a:srgbClr val="000066"/>
                </a:solidFill>
              </a:defRPr>
            </a:lvl1pPr>
          </a:lstStyle>
          <a:p>
            <a:r>
              <a:rPr lang="de-DE" dirty="0"/>
              <a:t>Top 1</a:t>
            </a:r>
          </a:p>
        </p:txBody>
      </p:sp>
      <p:sp>
        <p:nvSpPr>
          <p:cNvPr id="46" name="Textplatzhalter 45">
            <a:extLst>
              <a:ext uri="{FF2B5EF4-FFF2-40B4-BE49-F238E27FC236}">
                <a16:creationId xmlns:a16="http://schemas.microsoft.com/office/drawing/2014/main" id="{D570480E-2FB2-406B-BA22-7C3877F101C4}"/>
              </a:ext>
            </a:extLst>
          </p:cNvPr>
          <p:cNvSpPr>
            <a:spLocks noGrp="1"/>
          </p:cNvSpPr>
          <p:nvPr>
            <p:ph type="body" sz="quarter" idx="18" hasCustomPrompt="1"/>
          </p:nvPr>
        </p:nvSpPr>
        <p:spPr>
          <a:xfrm>
            <a:off x="3896378" y="2397168"/>
            <a:ext cx="7200000" cy="540000"/>
          </a:xfrm>
          <a:solidFill>
            <a:srgbClr val="D0D0D0"/>
          </a:solidFill>
        </p:spPr>
        <p:txBody>
          <a:bodyPr anchor="ctr"/>
          <a:lstStyle>
            <a:lvl1pPr marL="88900" indent="0">
              <a:buNone/>
              <a:defRPr b="1">
                <a:solidFill>
                  <a:srgbClr val="000066"/>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Top 2 </a:t>
            </a:r>
            <a:endParaRPr lang="en-GB" dirty="0"/>
          </a:p>
        </p:txBody>
      </p:sp>
      <p:sp>
        <p:nvSpPr>
          <p:cNvPr id="48" name="Textplatzhalter 47">
            <a:extLst>
              <a:ext uri="{FF2B5EF4-FFF2-40B4-BE49-F238E27FC236}">
                <a16:creationId xmlns:a16="http://schemas.microsoft.com/office/drawing/2014/main" id="{31C1038A-4413-4623-AFDE-4940E7B4AC01}"/>
              </a:ext>
            </a:extLst>
          </p:cNvPr>
          <p:cNvSpPr>
            <a:spLocks noGrp="1"/>
          </p:cNvSpPr>
          <p:nvPr>
            <p:ph type="body" sz="quarter" idx="19" hasCustomPrompt="1"/>
          </p:nvPr>
        </p:nvSpPr>
        <p:spPr>
          <a:xfrm>
            <a:off x="3896378" y="3139513"/>
            <a:ext cx="7200000" cy="540000"/>
          </a:xfrm>
          <a:solidFill>
            <a:srgbClr val="D0D0D0"/>
          </a:solidFill>
        </p:spPr>
        <p:txBody>
          <a:bodyPr anchor="ctr"/>
          <a:lstStyle>
            <a:lvl1pPr marL="88900" indent="0">
              <a:buNone/>
              <a:defRPr b="1">
                <a:solidFill>
                  <a:srgbClr val="000066"/>
                </a:solidFill>
              </a:defRPr>
            </a:lvl1pPr>
          </a:lstStyle>
          <a:p>
            <a:pPr lvl="0"/>
            <a:r>
              <a:rPr lang="de-DE" dirty="0"/>
              <a:t>Top 3</a:t>
            </a:r>
            <a:endParaRPr lang="en-GB" dirty="0"/>
          </a:p>
        </p:txBody>
      </p:sp>
      <p:sp>
        <p:nvSpPr>
          <p:cNvPr id="50" name="Textplatzhalter 49">
            <a:extLst>
              <a:ext uri="{FF2B5EF4-FFF2-40B4-BE49-F238E27FC236}">
                <a16:creationId xmlns:a16="http://schemas.microsoft.com/office/drawing/2014/main" id="{C821352B-061C-432F-BA47-2CD5EC760833}"/>
              </a:ext>
            </a:extLst>
          </p:cNvPr>
          <p:cNvSpPr>
            <a:spLocks noGrp="1"/>
          </p:cNvSpPr>
          <p:nvPr>
            <p:ph type="body" sz="quarter" idx="20" hasCustomPrompt="1"/>
          </p:nvPr>
        </p:nvSpPr>
        <p:spPr>
          <a:xfrm>
            <a:off x="3896378" y="3881858"/>
            <a:ext cx="7200000" cy="540000"/>
          </a:xfrm>
          <a:solidFill>
            <a:srgbClr val="D0D0D0"/>
          </a:solidFill>
        </p:spPr>
        <p:txBody>
          <a:bodyPr anchor="ctr"/>
          <a:lstStyle>
            <a:lvl1pPr marL="88900" indent="0">
              <a:buNone/>
              <a:defRPr b="1">
                <a:solidFill>
                  <a:srgbClr val="000066"/>
                </a:solidFill>
              </a:defRPr>
            </a:lvl1pPr>
          </a:lstStyle>
          <a:p>
            <a:pPr lvl="0"/>
            <a:r>
              <a:rPr lang="de-DE" dirty="0"/>
              <a:t>Top 4</a:t>
            </a:r>
            <a:endParaRPr lang="en-GB" dirty="0"/>
          </a:p>
        </p:txBody>
      </p:sp>
      <p:sp>
        <p:nvSpPr>
          <p:cNvPr id="52" name="Textplatzhalter 51">
            <a:extLst>
              <a:ext uri="{FF2B5EF4-FFF2-40B4-BE49-F238E27FC236}">
                <a16:creationId xmlns:a16="http://schemas.microsoft.com/office/drawing/2014/main" id="{834D546A-A616-4DC1-AA53-7298531C6819}"/>
              </a:ext>
            </a:extLst>
          </p:cNvPr>
          <p:cNvSpPr>
            <a:spLocks noGrp="1"/>
          </p:cNvSpPr>
          <p:nvPr>
            <p:ph type="body" sz="quarter" idx="21" hasCustomPrompt="1"/>
          </p:nvPr>
        </p:nvSpPr>
        <p:spPr>
          <a:xfrm>
            <a:off x="3896378" y="4624203"/>
            <a:ext cx="7200000" cy="540000"/>
          </a:xfrm>
          <a:solidFill>
            <a:srgbClr val="D0D0D0"/>
          </a:solidFill>
        </p:spPr>
        <p:txBody>
          <a:bodyPr anchor="ctr"/>
          <a:lstStyle>
            <a:lvl1pPr marL="88900" indent="0">
              <a:buNone/>
              <a:defRPr b="1">
                <a:solidFill>
                  <a:srgbClr val="000066"/>
                </a:solidFill>
              </a:defRPr>
            </a:lvl1pPr>
          </a:lstStyle>
          <a:p>
            <a:pPr lvl="0"/>
            <a:r>
              <a:rPr lang="de-DE" dirty="0"/>
              <a:t>Top 5</a:t>
            </a:r>
            <a:endParaRPr lang="en-GB" dirty="0"/>
          </a:p>
        </p:txBody>
      </p:sp>
      <p:sp>
        <p:nvSpPr>
          <p:cNvPr id="54" name="Textplatzhalter 53">
            <a:extLst>
              <a:ext uri="{FF2B5EF4-FFF2-40B4-BE49-F238E27FC236}">
                <a16:creationId xmlns:a16="http://schemas.microsoft.com/office/drawing/2014/main" id="{71AEC7E5-E1D2-44BD-ACB0-4318AAE56521}"/>
              </a:ext>
            </a:extLst>
          </p:cNvPr>
          <p:cNvSpPr>
            <a:spLocks noGrp="1"/>
          </p:cNvSpPr>
          <p:nvPr>
            <p:ph type="body" sz="quarter" idx="22" hasCustomPrompt="1"/>
          </p:nvPr>
        </p:nvSpPr>
        <p:spPr>
          <a:xfrm>
            <a:off x="3896378" y="5366548"/>
            <a:ext cx="7200000" cy="540000"/>
          </a:xfrm>
          <a:solidFill>
            <a:srgbClr val="D0D0D0"/>
          </a:solidFill>
        </p:spPr>
        <p:txBody>
          <a:bodyPr anchor="ctr"/>
          <a:lstStyle>
            <a:lvl1pPr marL="85725" indent="0">
              <a:buNone/>
              <a:defRPr b="1">
                <a:solidFill>
                  <a:srgbClr val="000066"/>
                </a:solidFill>
              </a:defRPr>
            </a:lvl1pPr>
          </a:lstStyle>
          <a:p>
            <a:pPr lvl="0"/>
            <a:r>
              <a:rPr lang="de-DE" dirty="0"/>
              <a:t>Top 6</a:t>
            </a:r>
            <a:endParaRPr lang="en-GB" dirty="0"/>
          </a:p>
        </p:txBody>
      </p:sp>
      <p:sp>
        <p:nvSpPr>
          <p:cNvPr id="56" name="Textplatzhalter 55">
            <a:extLst>
              <a:ext uri="{FF2B5EF4-FFF2-40B4-BE49-F238E27FC236}">
                <a16:creationId xmlns:a16="http://schemas.microsoft.com/office/drawing/2014/main" id="{3D729F9B-A3C0-4655-9BBA-39C2960D7882}"/>
              </a:ext>
            </a:extLst>
          </p:cNvPr>
          <p:cNvSpPr>
            <a:spLocks noGrp="1"/>
          </p:cNvSpPr>
          <p:nvPr>
            <p:ph type="body" sz="quarter" idx="23" hasCustomPrompt="1"/>
          </p:nvPr>
        </p:nvSpPr>
        <p:spPr>
          <a:xfrm>
            <a:off x="3148694" y="1650551"/>
            <a:ext cx="540000" cy="540000"/>
          </a:xfrm>
          <a:solidFill>
            <a:srgbClr val="000066"/>
          </a:solidFill>
          <a:ln>
            <a:solidFill>
              <a:srgbClr val="4F6370"/>
            </a:solidFill>
          </a:ln>
        </p:spPr>
        <p:txBody>
          <a:bodyPr anchor="ctr"/>
          <a:lstStyle>
            <a:lvl1pPr marL="0" indent="0" algn="ctr">
              <a:buNone/>
              <a:defRPr b="1">
                <a:solidFill>
                  <a:schemeClr val="bg1"/>
                </a:solidFill>
              </a:defRPr>
            </a:lvl1pPr>
            <a:lvl5pPr>
              <a:defRPr/>
            </a:lvl5pPr>
          </a:lstStyle>
          <a:p>
            <a:pPr lvl="0"/>
            <a:r>
              <a:rPr lang="de-DE" dirty="0"/>
              <a:t>Nr.</a:t>
            </a:r>
            <a:endParaRPr lang="en-GB" dirty="0"/>
          </a:p>
        </p:txBody>
      </p:sp>
      <p:sp>
        <p:nvSpPr>
          <p:cNvPr id="57" name="Textplatzhalter 55">
            <a:extLst>
              <a:ext uri="{FF2B5EF4-FFF2-40B4-BE49-F238E27FC236}">
                <a16:creationId xmlns:a16="http://schemas.microsoft.com/office/drawing/2014/main" id="{05AC0253-B610-4326-9572-6760558B0F58}"/>
              </a:ext>
            </a:extLst>
          </p:cNvPr>
          <p:cNvSpPr>
            <a:spLocks noGrp="1"/>
          </p:cNvSpPr>
          <p:nvPr>
            <p:ph type="body" sz="quarter" idx="24" hasCustomPrompt="1"/>
          </p:nvPr>
        </p:nvSpPr>
        <p:spPr>
          <a:xfrm>
            <a:off x="3148694" y="2393750"/>
            <a:ext cx="540000" cy="540000"/>
          </a:xfrm>
          <a:solidFill>
            <a:srgbClr val="000066"/>
          </a:solidFill>
          <a:ln>
            <a:solidFill>
              <a:srgbClr val="4F6370"/>
            </a:solidFill>
          </a:ln>
        </p:spPr>
        <p:txBody>
          <a:bodyPr anchor="ctr"/>
          <a:lstStyle>
            <a:lvl1pPr marL="0" indent="0" algn="ctr">
              <a:buNone/>
              <a:defRPr b="1">
                <a:solidFill>
                  <a:schemeClr val="bg1"/>
                </a:solidFill>
              </a:defRPr>
            </a:lvl1pPr>
            <a:lvl5pPr>
              <a:defRPr/>
            </a:lvl5pPr>
          </a:lstStyle>
          <a:p>
            <a:pPr lvl="0"/>
            <a:r>
              <a:rPr lang="de-DE" dirty="0"/>
              <a:t>Nr.</a:t>
            </a:r>
            <a:endParaRPr lang="en-GB" dirty="0"/>
          </a:p>
        </p:txBody>
      </p:sp>
      <p:sp>
        <p:nvSpPr>
          <p:cNvPr id="58" name="Textplatzhalter 55">
            <a:extLst>
              <a:ext uri="{FF2B5EF4-FFF2-40B4-BE49-F238E27FC236}">
                <a16:creationId xmlns:a16="http://schemas.microsoft.com/office/drawing/2014/main" id="{889D088F-A171-40EE-B125-F13D3B424608}"/>
              </a:ext>
            </a:extLst>
          </p:cNvPr>
          <p:cNvSpPr>
            <a:spLocks noGrp="1"/>
          </p:cNvSpPr>
          <p:nvPr>
            <p:ph type="body" sz="quarter" idx="25" hasCustomPrompt="1"/>
          </p:nvPr>
        </p:nvSpPr>
        <p:spPr>
          <a:xfrm>
            <a:off x="3148694" y="3136949"/>
            <a:ext cx="540000" cy="540000"/>
          </a:xfrm>
          <a:solidFill>
            <a:srgbClr val="000066"/>
          </a:solidFill>
          <a:ln>
            <a:solidFill>
              <a:srgbClr val="4F6370"/>
            </a:solidFill>
          </a:ln>
        </p:spPr>
        <p:txBody>
          <a:bodyPr anchor="ctr"/>
          <a:lstStyle>
            <a:lvl1pPr marL="0" indent="0" algn="ctr">
              <a:buNone/>
              <a:defRPr b="1">
                <a:solidFill>
                  <a:schemeClr val="bg1"/>
                </a:solidFill>
              </a:defRPr>
            </a:lvl1pPr>
            <a:lvl5pPr>
              <a:defRPr/>
            </a:lvl5pPr>
          </a:lstStyle>
          <a:p>
            <a:pPr lvl="0"/>
            <a:r>
              <a:rPr lang="de-DE" dirty="0"/>
              <a:t>Nr.</a:t>
            </a:r>
            <a:endParaRPr lang="en-GB" dirty="0"/>
          </a:p>
        </p:txBody>
      </p:sp>
      <p:sp>
        <p:nvSpPr>
          <p:cNvPr id="59" name="Textplatzhalter 55">
            <a:extLst>
              <a:ext uri="{FF2B5EF4-FFF2-40B4-BE49-F238E27FC236}">
                <a16:creationId xmlns:a16="http://schemas.microsoft.com/office/drawing/2014/main" id="{5D801062-D55B-4387-B3F1-D3D7F87B4AD1}"/>
              </a:ext>
            </a:extLst>
          </p:cNvPr>
          <p:cNvSpPr>
            <a:spLocks noGrp="1"/>
          </p:cNvSpPr>
          <p:nvPr>
            <p:ph type="body" sz="quarter" idx="26" hasCustomPrompt="1"/>
          </p:nvPr>
        </p:nvSpPr>
        <p:spPr>
          <a:xfrm>
            <a:off x="3148694" y="3880148"/>
            <a:ext cx="540000" cy="540000"/>
          </a:xfrm>
          <a:solidFill>
            <a:srgbClr val="000066"/>
          </a:solidFill>
          <a:ln>
            <a:solidFill>
              <a:srgbClr val="4F6370"/>
            </a:solidFill>
          </a:ln>
        </p:spPr>
        <p:txBody>
          <a:bodyPr anchor="ctr"/>
          <a:lstStyle>
            <a:lvl1pPr marL="0" indent="0" algn="ctr">
              <a:buNone/>
              <a:defRPr b="1">
                <a:solidFill>
                  <a:schemeClr val="bg1"/>
                </a:solidFill>
              </a:defRPr>
            </a:lvl1pPr>
            <a:lvl5pPr>
              <a:defRPr/>
            </a:lvl5pPr>
          </a:lstStyle>
          <a:p>
            <a:pPr lvl="0"/>
            <a:r>
              <a:rPr lang="de-DE" dirty="0"/>
              <a:t>Nr.</a:t>
            </a:r>
            <a:endParaRPr lang="en-GB" dirty="0"/>
          </a:p>
        </p:txBody>
      </p:sp>
      <p:sp>
        <p:nvSpPr>
          <p:cNvPr id="60" name="Textplatzhalter 55">
            <a:extLst>
              <a:ext uri="{FF2B5EF4-FFF2-40B4-BE49-F238E27FC236}">
                <a16:creationId xmlns:a16="http://schemas.microsoft.com/office/drawing/2014/main" id="{730A99DA-0DD9-4C4A-B95B-1EF45F6F925B}"/>
              </a:ext>
            </a:extLst>
          </p:cNvPr>
          <p:cNvSpPr>
            <a:spLocks noGrp="1"/>
          </p:cNvSpPr>
          <p:nvPr>
            <p:ph type="body" sz="quarter" idx="27" hasCustomPrompt="1"/>
          </p:nvPr>
        </p:nvSpPr>
        <p:spPr>
          <a:xfrm>
            <a:off x="3148694" y="5366548"/>
            <a:ext cx="540000" cy="540000"/>
          </a:xfrm>
          <a:solidFill>
            <a:srgbClr val="000066"/>
          </a:solidFill>
          <a:ln>
            <a:solidFill>
              <a:srgbClr val="4F6370"/>
            </a:solidFill>
          </a:ln>
        </p:spPr>
        <p:txBody>
          <a:bodyPr anchor="ctr"/>
          <a:lstStyle>
            <a:lvl1pPr marL="0" indent="0" algn="ctr">
              <a:buNone/>
              <a:defRPr b="1">
                <a:solidFill>
                  <a:schemeClr val="bg1"/>
                </a:solidFill>
              </a:defRPr>
            </a:lvl1pPr>
            <a:lvl5pPr>
              <a:defRPr/>
            </a:lvl5pPr>
          </a:lstStyle>
          <a:p>
            <a:pPr lvl="0"/>
            <a:r>
              <a:rPr lang="en-GB" dirty="0"/>
              <a:t>Nr.</a:t>
            </a:r>
          </a:p>
        </p:txBody>
      </p:sp>
      <p:sp>
        <p:nvSpPr>
          <p:cNvPr id="61" name="Textplatzhalter 55">
            <a:extLst>
              <a:ext uri="{FF2B5EF4-FFF2-40B4-BE49-F238E27FC236}">
                <a16:creationId xmlns:a16="http://schemas.microsoft.com/office/drawing/2014/main" id="{A15A1645-DED2-4F72-B038-D9B8028E3D17}"/>
              </a:ext>
            </a:extLst>
          </p:cNvPr>
          <p:cNvSpPr>
            <a:spLocks noGrp="1"/>
          </p:cNvSpPr>
          <p:nvPr>
            <p:ph type="body" sz="quarter" idx="28" hasCustomPrompt="1"/>
          </p:nvPr>
        </p:nvSpPr>
        <p:spPr>
          <a:xfrm>
            <a:off x="3148694" y="4623347"/>
            <a:ext cx="540000" cy="540000"/>
          </a:xfrm>
          <a:solidFill>
            <a:srgbClr val="000066"/>
          </a:solidFill>
          <a:ln>
            <a:solidFill>
              <a:srgbClr val="4F6370"/>
            </a:solidFill>
          </a:ln>
        </p:spPr>
        <p:txBody>
          <a:bodyPr anchor="ctr"/>
          <a:lstStyle>
            <a:lvl1pPr marL="0" indent="0" algn="ctr">
              <a:buNone/>
              <a:defRPr b="1">
                <a:solidFill>
                  <a:schemeClr val="bg1"/>
                </a:solidFill>
              </a:defRPr>
            </a:lvl1pPr>
            <a:lvl5pPr>
              <a:defRPr/>
            </a:lvl5pPr>
          </a:lstStyle>
          <a:p>
            <a:pPr lvl="0"/>
            <a:r>
              <a:rPr lang="de-DE" dirty="0"/>
              <a:t>Nr.</a:t>
            </a:r>
            <a:endParaRPr lang="en-GB" dirty="0"/>
          </a:p>
        </p:txBody>
      </p:sp>
      <p:pic>
        <p:nvPicPr>
          <p:cNvPr id="4" name="Grafik 3">
            <a:extLst>
              <a:ext uri="{FF2B5EF4-FFF2-40B4-BE49-F238E27FC236}">
                <a16:creationId xmlns:a16="http://schemas.microsoft.com/office/drawing/2014/main" id="{51213457-B1C2-4DCC-8060-FB245EB8EC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51" r="59257"/>
          <a:stretch/>
        </p:blipFill>
        <p:spPr>
          <a:xfrm>
            <a:off x="-7511" y="0"/>
            <a:ext cx="2185849" cy="6858000"/>
          </a:xfrm>
          <a:prstGeom prst="rect">
            <a:avLst/>
          </a:prstGeom>
        </p:spPr>
      </p:pic>
      <p:sp>
        <p:nvSpPr>
          <p:cNvPr id="6" name="Textfeld 5">
            <a:extLst>
              <a:ext uri="{FF2B5EF4-FFF2-40B4-BE49-F238E27FC236}">
                <a16:creationId xmlns:a16="http://schemas.microsoft.com/office/drawing/2014/main" id="{A4F02408-4354-4846-846E-F1D50BC25BFD}"/>
              </a:ext>
            </a:extLst>
          </p:cNvPr>
          <p:cNvSpPr txBox="1"/>
          <p:nvPr userDrawn="1"/>
        </p:nvSpPr>
        <p:spPr>
          <a:xfrm>
            <a:off x="3054666" y="961182"/>
            <a:ext cx="2498651" cy="461665"/>
          </a:xfrm>
          <a:prstGeom prst="rect">
            <a:avLst/>
          </a:prstGeom>
          <a:noFill/>
        </p:spPr>
        <p:txBody>
          <a:bodyPr wrap="square" rtlCol="0">
            <a:spAutoFit/>
          </a:bodyPr>
          <a:lstStyle/>
          <a:p>
            <a:pPr marL="457189" marR="0" lvl="0" indent="-457189" algn="l" defTabSz="914400" rtl="0" eaLnBrk="0" fontAlgn="base" latinLnBrk="0" hangingPunct="0">
              <a:lnSpc>
                <a:spcPct val="100000"/>
              </a:lnSpc>
              <a:spcBef>
                <a:spcPct val="20000"/>
              </a:spcBef>
              <a:spcAft>
                <a:spcPct val="0"/>
              </a:spcAft>
              <a:buClrTx/>
              <a:buSzTx/>
              <a:buFontTx/>
              <a:buNone/>
              <a:tabLst/>
              <a:defRPr/>
            </a:pPr>
            <a:r>
              <a:rPr kumimoji="0" lang="de-DE" sz="2400" b="1" i="0" u="none" strike="noStrike" kern="0" cap="none" spc="0" normalizeH="0" baseline="0" noProof="0" dirty="0">
                <a:ln>
                  <a:noFill/>
                </a:ln>
                <a:solidFill>
                  <a:srgbClr val="000066"/>
                </a:solidFill>
                <a:effectLst/>
                <a:uLnTx/>
                <a:uFillTx/>
                <a:latin typeface="Arial"/>
                <a:ea typeface="+mn-ea"/>
                <a:cs typeface="+mn-cs"/>
                <a:sym typeface="Symbol" pitchFamily="18" charset="2"/>
              </a:rPr>
              <a:t>Agenda</a:t>
            </a:r>
            <a:endParaRPr kumimoji="0" lang="en-GB" sz="2400" b="1" i="0" u="none" strike="noStrike" kern="0" cap="none" spc="0" normalizeH="0" baseline="0" noProof="0" dirty="0">
              <a:ln>
                <a:noFill/>
              </a:ln>
              <a:solidFill>
                <a:srgbClr val="000066"/>
              </a:solidFill>
              <a:effectLst/>
              <a:uLnTx/>
              <a:uFillTx/>
              <a:latin typeface="Arial"/>
              <a:ea typeface="+mn-ea"/>
              <a:cs typeface="+mn-cs"/>
              <a:sym typeface="Symbol" pitchFamily="18" charset="2"/>
            </a:endParaRPr>
          </a:p>
        </p:txBody>
      </p:sp>
    </p:spTree>
    <p:extLst>
      <p:ext uri="{BB962C8B-B14F-4D97-AF65-F5344CB8AC3E}">
        <p14:creationId xmlns:p14="http://schemas.microsoft.com/office/powerpoint/2010/main" val="2529723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EF Schlussfolie mit Kontakt">
    <p:spTree>
      <p:nvGrpSpPr>
        <p:cNvPr id="1" name=""/>
        <p:cNvGrpSpPr/>
        <p:nvPr/>
      </p:nvGrpSpPr>
      <p:grpSpPr>
        <a:xfrm>
          <a:off x="0" y="0"/>
          <a:ext cx="0" cy="0"/>
          <a:chOff x="0" y="0"/>
          <a:chExt cx="0" cy="0"/>
        </a:xfrm>
      </p:grpSpPr>
      <p:pic>
        <p:nvPicPr>
          <p:cNvPr id="3" name="Picture 2" descr="O:\BDG\Red-Grafik\Tagesgeschäft\2019\15_PPT CAEF\Fotolia_1507725_ds3.jpg">
            <a:extLst>
              <a:ext uri="{FF2B5EF4-FFF2-40B4-BE49-F238E27FC236}">
                <a16:creationId xmlns:a16="http://schemas.microsoft.com/office/drawing/2014/main" id="{19245F7A-329E-4F62-8451-82C0FCE4DD7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 t="6921" r="311" b="40720"/>
          <a:stretch/>
        </p:blipFill>
        <p:spPr bwMode="auto">
          <a:xfrm>
            <a:off x="-48682" y="0"/>
            <a:ext cx="1222486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ieren 3">
            <a:extLst>
              <a:ext uri="{FF2B5EF4-FFF2-40B4-BE49-F238E27FC236}">
                <a16:creationId xmlns:a16="http://schemas.microsoft.com/office/drawing/2014/main" id="{C19FBB3E-7424-485F-B79B-EB59A5B65E0D}"/>
              </a:ext>
            </a:extLst>
          </p:cNvPr>
          <p:cNvGrpSpPr/>
          <p:nvPr userDrawn="1"/>
        </p:nvGrpSpPr>
        <p:grpSpPr>
          <a:xfrm>
            <a:off x="8976320" y="251520"/>
            <a:ext cx="3072341" cy="3177480"/>
            <a:chOff x="6588224" y="188640"/>
            <a:chExt cx="2448272" cy="2520280"/>
          </a:xfrm>
        </p:grpSpPr>
        <p:sp>
          <p:nvSpPr>
            <p:cNvPr id="5" name="Rectangle 2">
              <a:extLst>
                <a:ext uri="{FF2B5EF4-FFF2-40B4-BE49-F238E27FC236}">
                  <a16:creationId xmlns:a16="http://schemas.microsoft.com/office/drawing/2014/main" id="{8598ACDB-321E-4166-81E0-9342C3FE1011}"/>
                </a:ext>
              </a:extLst>
            </p:cNvPr>
            <p:cNvSpPr txBox="1">
              <a:spLocks noChangeArrowheads="1"/>
            </p:cNvSpPr>
            <p:nvPr userDrawn="1"/>
          </p:nvSpPr>
          <p:spPr>
            <a:xfrm>
              <a:off x="6588224" y="1744216"/>
              <a:ext cx="2448272" cy="964704"/>
            </a:xfrm>
            <a:prstGeom prst="rect">
              <a:avLst/>
            </a:prstGeom>
          </p:spPr>
          <p:txBody>
            <a:bodyPr lIns="144000"/>
            <a:lst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200" b="1">
                  <a:solidFill>
                    <a:srgbClr val="000066"/>
                  </a:solidFill>
                  <a:latin typeface="Arial" pitchFamily="34" charset="0"/>
                </a:defRPr>
              </a:lvl2pPr>
              <a:lvl3pPr algn="l" rtl="0" eaLnBrk="0" fontAlgn="base" hangingPunct="0">
                <a:spcBef>
                  <a:spcPct val="0"/>
                </a:spcBef>
                <a:spcAft>
                  <a:spcPct val="0"/>
                </a:spcAft>
                <a:defRPr sz="2200" b="1">
                  <a:solidFill>
                    <a:srgbClr val="000066"/>
                  </a:solidFill>
                  <a:latin typeface="Arial" pitchFamily="34" charset="0"/>
                </a:defRPr>
              </a:lvl3pPr>
              <a:lvl4pPr algn="l" rtl="0" eaLnBrk="0" fontAlgn="base" hangingPunct="0">
                <a:spcBef>
                  <a:spcPct val="0"/>
                </a:spcBef>
                <a:spcAft>
                  <a:spcPct val="0"/>
                </a:spcAft>
                <a:defRPr sz="2200" b="1">
                  <a:solidFill>
                    <a:srgbClr val="000066"/>
                  </a:solidFill>
                  <a:latin typeface="Arial" pitchFamily="34" charset="0"/>
                </a:defRPr>
              </a:lvl4pPr>
              <a:lvl5pPr algn="l" rtl="0" eaLnBrk="0" fontAlgn="base" hangingPunct="0">
                <a:spcBef>
                  <a:spcPct val="0"/>
                </a:spcBef>
                <a:spcAft>
                  <a:spcPct val="0"/>
                </a:spcAft>
                <a:defRPr sz="2200" b="1">
                  <a:solidFill>
                    <a:srgbClr val="000066"/>
                  </a:solidFill>
                  <a:latin typeface="Arial" pitchFamily="34" charset="0"/>
                </a:defRPr>
              </a:lvl5pPr>
              <a:lvl6pPr marL="457200" algn="l" rtl="0" fontAlgn="base">
                <a:spcBef>
                  <a:spcPct val="0"/>
                </a:spcBef>
                <a:spcAft>
                  <a:spcPct val="0"/>
                </a:spcAft>
                <a:defRPr sz="2200" b="1">
                  <a:solidFill>
                    <a:srgbClr val="000066"/>
                  </a:solidFill>
                  <a:latin typeface="Arial" pitchFamily="34" charset="0"/>
                </a:defRPr>
              </a:lvl6pPr>
              <a:lvl7pPr marL="914400" algn="l" rtl="0" fontAlgn="base">
                <a:spcBef>
                  <a:spcPct val="0"/>
                </a:spcBef>
                <a:spcAft>
                  <a:spcPct val="0"/>
                </a:spcAft>
                <a:defRPr sz="2200" b="1">
                  <a:solidFill>
                    <a:srgbClr val="000066"/>
                  </a:solidFill>
                  <a:latin typeface="Arial" pitchFamily="34" charset="0"/>
                </a:defRPr>
              </a:lvl7pPr>
              <a:lvl8pPr marL="1371600" algn="l" rtl="0" fontAlgn="base">
                <a:spcBef>
                  <a:spcPct val="0"/>
                </a:spcBef>
                <a:spcAft>
                  <a:spcPct val="0"/>
                </a:spcAft>
                <a:defRPr sz="2200" b="1">
                  <a:solidFill>
                    <a:srgbClr val="000066"/>
                  </a:solidFill>
                  <a:latin typeface="Arial" pitchFamily="34" charset="0"/>
                </a:defRPr>
              </a:lvl8pPr>
              <a:lvl9pPr marL="1828800" algn="l" rtl="0" fontAlgn="base">
                <a:spcBef>
                  <a:spcPct val="0"/>
                </a:spcBef>
                <a:spcAft>
                  <a:spcPct val="0"/>
                </a:spcAft>
                <a:defRPr sz="2200" b="1">
                  <a:solidFill>
                    <a:srgbClr val="000066"/>
                  </a:solidFill>
                  <a:latin typeface="Arial" pitchFamily="34" charset="0"/>
                </a:defRPr>
              </a:lvl9pPr>
            </a:lstStyle>
            <a:p>
              <a:pPr algn="ctr" eaLnBrk="1" hangingPunct="1"/>
              <a:r>
                <a:rPr lang="de-DE" altLang="de-DE" sz="2133" dirty="0">
                  <a:solidFill>
                    <a:srgbClr val="22228B"/>
                  </a:solidFill>
                </a:rPr>
                <a:t>The European</a:t>
              </a:r>
            </a:p>
            <a:p>
              <a:pPr algn="ctr" eaLnBrk="1" hangingPunct="1"/>
              <a:r>
                <a:rPr lang="de-DE" altLang="de-DE" sz="2133" dirty="0">
                  <a:solidFill>
                    <a:srgbClr val="2D2DB9">
                      <a:lumMod val="75000"/>
                    </a:srgbClr>
                  </a:solidFill>
                </a:rPr>
                <a:t>Foundry </a:t>
              </a:r>
              <a:r>
                <a:rPr lang="de-DE" altLang="de-DE" sz="2133" dirty="0" err="1">
                  <a:solidFill>
                    <a:srgbClr val="2D2DB9">
                      <a:lumMod val="75000"/>
                    </a:srgbClr>
                  </a:solidFill>
                </a:rPr>
                <a:t>Association</a:t>
              </a:r>
              <a:endParaRPr lang="de-DE" altLang="de-DE" sz="2133" dirty="0">
                <a:solidFill>
                  <a:srgbClr val="2D2DB9">
                    <a:lumMod val="75000"/>
                  </a:srgbClr>
                </a:solidFill>
              </a:endParaRPr>
            </a:p>
          </p:txBody>
        </p:sp>
        <p:pic>
          <p:nvPicPr>
            <p:cNvPr id="6" name="Picture 3">
              <a:extLst>
                <a:ext uri="{FF2B5EF4-FFF2-40B4-BE49-F238E27FC236}">
                  <a16:creationId xmlns:a16="http://schemas.microsoft.com/office/drawing/2014/main" id="{1FAEB721-A0FB-46E3-A196-DC972C24CEB0}"/>
                </a:ext>
              </a:extLst>
            </p:cNvPr>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ackgroundRemoval t="1342" b="97105" l="634" r="95880">
                          <a14:foregroundMark x1="31775" y1="7133" x2="31775" y2="7133"/>
                          <a14:foregroundMark x1="49445" y1="4661" x2="49445" y2="4661"/>
                          <a14:foregroundMark x1="66086" y1="9746" x2="66086" y2="9746"/>
                          <a14:foregroundMark x1="79715" y1="20339" x2="79715" y2="20339"/>
                          <a14:foregroundMark x1="85499" y1="34675" x2="85499" y2="34675"/>
                          <a14:foregroundMark x1="82488" y1="48093" x2="82488" y2="48093"/>
                          <a14:foregroundMark x1="72425" y1="59181" x2="72425" y2="59181"/>
                          <a14:foregroundMark x1="58558" y1="66808" x2="58558" y2="66808"/>
                          <a14:foregroundMark x1="40095" y1="66243" x2="40095" y2="66243"/>
                          <a14:foregroundMark x1="27021" y1="59887" x2="27021" y2="59887"/>
                          <a14:foregroundMark x1="17908" y1="47881" x2="17908" y2="47881"/>
                          <a14:foregroundMark x1="14580" y1="35381" x2="14580" y2="35381"/>
                          <a14:foregroundMark x1="20523" y1="21045" x2="20523" y2="21045"/>
                          <a14:foregroundMark x1="30032" y1="30085" x2="30032" y2="30085"/>
                          <a14:foregroundMark x1="45483" y1="32698" x2="45483" y2="32698"/>
                          <a14:foregroundMark x1="67036" y1="37500" x2="67036" y2="37500"/>
                          <a14:foregroundMark x1="49604" y1="1483" x2="49604" y2="1483"/>
                          <a14:foregroundMark x1="16244" y1="80297" x2="16244" y2="80297"/>
                          <a14:foregroundMark x1="21078" y1="83121" x2="21078" y2="83121"/>
                          <a14:foregroundMark x1="27258" y1="83545" x2="27258" y2="83545"/>
                          <a14:foregroundMark x1="36450" y1="82980" x2="36450" y2="82980"/>
                          <a14:foregroundMark x1="43502" y1="83898" x2="43502" y2="83898"/>
                          <a14:foregroundMark x1="49842" y1="83686" x2="49842" y2="83686"/>
                          <a14:foregroundMark x1="53803" y1="83616" x2="53803" y2="83616"/>
                          <a14:foregroundMark x1="60697" y1="83969" x2="60697" y2="83969"/>
                          <a14:foregroundMark x1="66719" y1="83898" x2="66719" y2="83898"/>
                          <a14:foregroundMark x1="75753" y1="83898" x2="75753" y2="83898"/>
                          <a14:foregroundMark x1="78843" y1="83475" x2="78843" y2="83475"/>
                          <a14:foregroundMark x1="713" y1="92655" x2="713" y2="92655"/>
                          <a14:foregroundMark x1="634" y1="97175" x2="634" y2="97175"/>
                          <a14:foregroundMark x1="6735" y1="95904" x2="6735" y2="95904"/>
                          <a14:foregroundMark x1="13471" y1="96328" x2="13471" y2="96328"/>
                          <a14:foregroundMark x1="19572" y1="96186" x2="19572" y2="96186"/>
                          <a14:foregroundMark x1="25436" y1="96751" x2="25436" y2="96751"/>
                          <a14:foregroundMark x1="32013" y1="96610" x2="32013" y2="96610"/>
                          <a14:foregroundMark x1="44057" y1="96398" x2="44057" y2="96398"/>
                          <a14:foregroundMark x1="51823" y1="95198" x2="51823" y2="95198"/>
                          <a14:foregroundMark x1="60063" y1="96257" x2="60063" y2="96257"/>
                          <a14:foregroundMark x1="62837" y1="95692" x2="62837" y2="95692"/>
                          <a14:foregroundMark x1="68859" y1="96116" x2="68859" y2="96116"/>
                          <a14:foregroundMark x1="74960" y1="96257" x2="74960" y2="96257"/>
                          <a14:foregroundMark x1="80666" y1="96257" x2="80666" y2="96257"/>
                          <a14:foregroundMark x1="83518" y1="95621" x2="83518" y2="95621"/>
                          <a14:foregroundMark x1="86846" y1="95551" x2="86846" y2="95551"/>
                          <a14:foregroundMark x1="87005" y1="91808" x2="87005" y2="91808"/>
                          <a14:foregroundMark x1="75119" y1="91949" x2="75119" y2="91949"/>
                          <a14:foregroundMark x1="88906" y1="95339" x2="88906" y2="95339"/>
                          <a14:foregroundMark x1="95880" y1="94845" x2="95880" y2="94845"/>
                          <a14:foregroundMark x1="54754" y1="32133" x2="54754" y2="32133"/>
                          <a14:backgroundMark x1="8954" y1="95268" x2="8954" y2="95268"/>
                          <a14:backgroundMark x1="27496" y1="95410" x2="27496" y2="95410"/>
                          <a14:backgroundMark x1="64659" y1="95621" x2="64659" y2="95621"/>
                          <a14:backgroundMark x1="91125" y1="95551" x2="91125" y2="95551"/>
                          <a14:backgroundMark x1="79002" y1="96540" x2="79002" y2="96540"/>
                          <a14:backgroundMark x1="46197" y1="94633" x2="46197" y2="94633"/>
                          <a14:backgroundMark x1="74168" y1="85099" x2="74168" y2="85099"/>
                          <a14:backgroundMark x1="68463" y1="83051" x2="68463" y2="83051"/>
                          <a14:backgroundMark x1="62678" y1="84393" x2="62678" y2="84393"/>
                          <a14:backgroundMark x1="55784" y1="83828" x2="55784" y2="83828"/>
                          <a14:backgroundMark x1="29002" y1="83121" x2="29002" y2="83121"/>
                        </a14:backgroundRemoval>
                      </a14:imgEffect>
                    </a14:imgLayer>
                  </a14:imgProps>
                </a:ext>
                <a:ext uri="{28A0092B-C50C-407E-A947-70E740481C1C}">
                  <a14:useLocalDpi xmlns:a14="http://schemas.microsoft.com/office/drawing/2010/main" val="0"/>
                </a:ext>
              </a:extLst>
            </a:blip>
            <a:srcRect b="25508"/>
            <a:stretch/>
          </p:blipFill>
          <p:spPr bwMode="auto">
            <a:xfrm>
              <a:off x="6948264" y="188640"/>
              <a:ext cx="1860899" cy="155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Rectangle 2">
            <a:extLst>
              <a:ext uri="{FF2B5EF4-FFF2-40B4-BE49-F238E27FC236}">
                <a16:creationId xmlns:a16="http://schemas.microsoft.com/office/drawing/2014/main" id="{63F22922-1B0B-4C84-90C6-0261DC9C6C6C}"/>
              </a:ext>
            </a:extLst>
          </p:cNvPr>
          <p:cNvSpPr txBox="1">
            <a:spLocks noChangeArrowheads="1"/>
          </p:cNvSpPr>
          <p:nvPr userDrawn="1"/>
        </p:nvSpPr>
        <p:spPr>
          <a:xfrm>
            <a:off x="9747157" y="6444462"/>
            <a:ext cx="2016224" cy="324036"/>
          </a:xfrm>
          <a:prstGeom prst="rect">
            <a:avLst/>
          </a:prstGeom>
        </p:spPr>
        <p:txBody>
          <a:bodyPr/>
          <a:lst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200" b="1">
                <a:solidFill>
                  <a:srgbClr val="000066"/>
                </a:solidFill>
                <a:latin typeface="Arial" pitchFamily="34" charset="0"/>
              </a:defRPr>
            </a:lvl2pPr>
            <a:lvl3pPr algn="l" rtl="0" eaLnBrk="0" fontAlgn="base" hangingPunct="0">
              <a:spcBef>
                <a:spcPct val="0"/>
              </a:spcBef>
              <a:spcAft>
                <a:spcPct val="0"/>
              </a:spcAft>
              <a:defRPr sz="2200" b="1">
                <a:solidFill>
                  <a:srgbClr val="000066"/>
                </a:solidFill>
                <a:latin typeface="Arial" pitchFamily="34" charset="0"/>
              </a:defRPr>
            </a:lvl3pPr>
            <a:lvl4pPr algn="l" rtl="0" eaLnBrk="0" fontAlgn="base" hangingPunct="0">
              <a:spcBef>
                <a:spcPct val="0"/>
              </a:spcBef>
              <a:spcAft>
                <a:spcPct val="0"/>
              </a:spcAft>
              <a:defRPr sz="2200" b="1">
                <a:solidFill>
                  <a:srgbClr val="000066"/>
                </a:solidFill>
                <a:latin typeface="Arial" pitchFamily="34" charset="0"/>
              </a:defRPr>
            </a:lvl4pPr>
            <a:lvl5pPr algn="l" rtl="0" eaLnBrk="0" fontAlgn="base" hangingPunct="0">
              <a:spcBef>
                <a:spcPct val="0"/>
              </a:spcBef>
              <a:spcAft>
                <a:spcPct val="0"/>
              </a:spcAft>
              <a:defRPr sz="2200" b="1">
                <a:solidFill>
                  <a:srgbClr val="000066"/>
                </a:solidFill>
                <a:latin typeface="Arial" pitchFamily="34" charset="0"/>
              </a:defRPr>
            </a:lvl5pPr>
            <a:lvl6pPr marL="457200" algn="l" rtl="0" fontAlgn="base">
              <a:spcBef>
                <a:spcPct val="0"/>
              </a:spcBef>
              <a:spcAft>
                <a:spcPct val="0"/>
              </a:spcAft>
              <a:defRPr sz="2200" b="1">
                <a:solidFill>
                  <a:srgbClr val="000066"/>
                </a:solidFill>
                <a:latin typeface="Arial" pitchFamily="34" charset="0"/>
              </a:defRPr>
            </a:lvl6pPr>
            <a:lvl7pPr marL="914400" algn="l" rtl="0" fontAlgn="base">
              <a:spcBef>
                <a:spcPct val="0"/>
              </a:spcBef>
              <a:spcAft>
                <a:spcPct val="0"/>
              </a:spcAft>
              <a:defRPr sz="2200" b="1">
                <a:solidFill>
                  <a:srgbClr val="000066"/>
                </a:solidFill>
                <a:latin typeface="Arial" pitchFamily="34" charset="0"/>
              </a:defRPr>
            </a:lvl7pPr>
            <a:lvl8pPr marL="1371600" algn="l" rtl="0" fontAlgn="base">
              <a:spcBef>
                <a:spcPct val="0"/>
              </a:spcBef>
              <a:spcAft>
                <a:spcPct val="0"/>
              </a:spcAft>
              <a:defRPr sz="2200" b="1">
                <a:solidFill>
                  <a:srgbClr val="000066"/>
                </a:solidFill>
                <a:latin typeface="Arial" pitchFamily="34" charset="0"/>
              </a:defRPr>
            </a:lvl8pPr>
            <a:lvl9pPr marL="1828800" algn="l" rtl="0" fontAlgn="base">
              <a:spcBef>
                <a:spcPct val="0"/>
              </a:spcBef>
              <a:spcAft>
                <a:spcPct val="0"/>
              </a:spcAft>
              <a:defRPr sz="2200" b="1">
                <a:solidFill>
                  <a:srgbClr val="000066"/>
                </a:solidFill>
                <a:latin typeface="Arial" pitchFamily="34" charset="0"/>
              </a:defRPr>
            </a:lvl9pPr>
          </a:lstStyle>
          <a:p>
            <a:pPr algn="r" eaLnBrk="1" hangingPunct="1"/>
            <a:r>
              <a:rPr lang="de-DE" altLang="de-DE" sz="1400" kern="0" dirty="0">
                <a:solidFill>
                  <a:srgbClr val="000066"/>
                </a:solidFill>
              </a:rPr>
              <a:t>www.caef.eu</a:t>
            </a:r>
          </a:p>
        </p:txBody>
      </p:sp>
      <p:sp>
        <p:nvSpPr>
          <p:cNvPr id="12" name="Textfeld 11">
            <a:extLst>
              <a:ext uri="{FF2B5EF4-FFF2-40B4-BE49-F238E27FC236}">
                <a16:creationId xmlns:a16="http://schemas.microsoft.com/office/drawing/2014/main" id="{4BA9A977-D56F-49E8-ABB0-3F2423BF9B6D}"/>
              </a:ext>
            </a:extLst>
          </p:cNvPr>
          <p:cNvSpPr txBox="1"/>
          <p:nvPr userDrawn="1"/>
        </p:nvSpPr>
        <p:spPr>
          <a:xfrm>
            <a:off x="4346837" y="4796028"/>
            <a:ext cx="3981411" cy="1600438"/>
          </a:xfrm>
          <a:prstGeom prst="rect">
            <a:avLst/>
          </a:prstGeom>
          <a:noFill/>
        </p:spPr>
        <p:txBody>
          <a:bodyPr wrap="square" rtlCol="0">
            <a:spAutoFit/>
          </a:bodyPr>
          <a:lstStyle/>
          <a:p>
            <a:endParaRPr lang="de-DE" sz="1400" b="1" dirty="0">
              <a:solidFill>
                <a:srgbClr val="000066"/>
              </a:solidFill>
              <a:latin typeface="Arial" panose="020B0604020202020204" pitchFamily="34" charset="0"/>
            </a:endParaRPr>
          </a:p>
          <a:p>
            <a:endParaRPr lang="de-DE" sz="1400" b="1" dirty="0">
              <a:solidFill>
                <a:srgbClr val="000066"/>
              </a:solidFill>
              <a:latin typeface="Arial" panose="020B0604020202020204" pitchFamily="34" charset="0"/>
            </a:endParaRPr>
          </a:p>
          <a:p>
            <a:endParaRPr lang="de-DE" sz="1400" b="1" dirty="0">
              <a:solidFill>
                <a:srgbClr val="000066"/>
              </a:solidFill>
              <a:latin typeface="Arial" panose="020B0604020202020204" pitchFamily="34" charset="0"/>
            </a:endParaRPr>
          </a:p>
          <a:p>
            <a:endParaRPr lang="de-DE" sz="1400" dirty="0">
              <a:solidFill>
                <a:srgbClr val="000066"/>
              </a:solidFill>
              <a:latin typeface="Arial" panose="020B0604020202020204" pitchFamily="34" charset="0"/>
            </a:endParaRPr>
          </a:p>
          <a:p>
            <a:r>
              <a:rPr lang="de-DE" sz="1400" dirty="0">
                <a:solidFill>
                  <a:srgbClr val="000066"/>
                </a:solidFill>
                <a:latin typeface="Arial" panose="020B0604020202020204" pitchFamily="34" charset="0"/>
              </a:rPr>
              <a:t>Phone.:  	</a:t>
            </a:r>
          </a:p>
          <a:p>
            <a:r>
              <a:rPr lang="de-DE" sz="1400" dirty="0">
                <a:solidFill>
                  <a:srgbClr val="000066"/>
                </a:solidFill>
                <a:latin typeface="Arial" panose="020B0604020202020204" pitchFamily="34" charset="0"/>
              </a:rPr>
              <a:t>Mobil:     	</a:t>
            </a:r>
          </a:p>
          <a:p>
            <a:r>
              <a:rPr lang="de-DE" sz="1400" dirty="0">
                <a:solidFill>
                  <a:srgbClr val="000066"/>
                </a:solidFill>
                <a:latin typeface="Arial" panose="020B0604020202020204" pitchFamily="34" charset="0"/>
              </a:rPr>
              <a:t>E-Mail:  	</a:t>
            </a:r>
          </a:p>
        </p:txBody>
      </p:sp>
      <p:sp>
        <p:nvSpPr>
          <p:cNvPr id="9" name="Textplatzhalter 8">
            <a:extLst>
              <a:ext uri="{FF2B5EF4-FFF2-40B4-BE49-F238E27FC236}">
                <a16:creationId xmlns:a16="http://schemas.microsoft.com/office/drawing/2014/main" id="{9795B702-F786-4F5F-8DA5-FFE7AA40BAC0}"/>
              </a:ext>
            </a:extLst>
          </p:cNvPr>
          <p:cNvSpPr>
            <a:spLocks noGrp="1"/>
          </p:cNvSpPr>
          <p:nvPr>
            <p:ph type="body" sz="quarter" idx="10" hasCustomPrompt="1"/>
          </p:nvPr>
        </p:nvSpPr>
        <p:spPr>
          <a:xfrm>
            <a:off x="4346837" y="4779446"/>
            <a:ext cx="3708000" cy="180000"/>
          </a:xfrm>
        </p:spPr>
        <p:txBody>
          <a:bodyPr/>
          <a:lstStyle>
            <a:lvl1pPr algn="l">
              <a:defRPr sz="1400" b="1">
                <a:solidFill>
                  <a:srgbClr val="000066"/>
                </a:solidFill>
              </a:defRPr>
            </a:lvl1pPr>
          </a:lstStyle>
          <a:p>
            <a:pPr lvl="0"/>
            <a:r>
              <a:rPr lang="de-DE" dirty="0"/>
              <a:t>Name</a:t>
            </a:r>
          </a:p>
        </p:txBody>
      </p:sp>
      <p:sp>
        <p:nvSpPr>
          <p:cNvPr id="11" name="Textplatzhalter 10">
            <a:extLst>
              <a:ext uri="{FF2B5EF4-FFF2-40B4-BE49-F238E27FC236}">
                <a16:creationId xmlns:a16="http://schemas.microsoft.com/office/drawing/2014/main" id="{A6F379D7-950E-42C9-98F5-3A1E20CDB783}"/>
              </a:ext>
            </a:extLst>
          </p:cNvPr>
          <p:cNvSpPr>
            <a:spLocks noGrp="1"/>
          </p:cNvSpPr>
          <p:nvPr>
            <p:ph type="body" sz="quarter" idx="11" hasCustomPrompt="1"/>
          </p:nvPr>
        </p:nvSpPr>
        <p:spPr>
          <a:xfrm>
            <a:off x="4346837" y="5026353"/>
            <a:ext cx="3708000" cy="180000"/>
          </a:xfrm>
        </p:spPr>
        <p:txBody>
          <a:bodyPr/>
          <a:lstStyle>
            <a:lvl1pPr algn="l">
              <a:defRPr lang="en-GB" sz="1400" b="0" dirty="0">
                <a:solidFill>
                  <a:srgbClr val="000066"/>
                </a:solidFill>
                <a:latin typeface="+mn-lt"/>
                <a:ea typeface="+mn-ea"/>
                <a:cs typeface="+mn-cs"/>
                <a:sym typeface="Symbol" pitchFamily="18" charset="2"/>
              </a:defRPr>
            </a:lvl1pPr>
          </a:lstStyle>
          <a:p>
            <a:pPr lvl="0"/>
            <a:r>
              <a:rPr lang="de-DE" dirty="0"/>
              <a:t>Position</a:t>
            </a:r>
            <a:endParaRPr lang="en-GB" dirty="0"/>
          </a:p>
        </p:txBody>
      </p:sp>
      <p:sp>
        <p:nvSpPr>
          <p:cNvPr id="13" name="Textplatzhalter 12">
            <a:extLst>
              <a:ext uri="{FF2B5EF4-FFF2-40B4-BE49-F238E27FC236}">
                <a16:creationId xmlns:a16="http://schemas.microsoft.com/office/drawing/2014/main" id="{43565893-463B-43A3-B275-2D7C873ADFF4}"/>
              </a:ext>
            </a:extLst>
          </p:cNvPr>
          <p:cNvSpPr>
            <a:spLocks noGrp="1"/>
          </p:cNvSpPr>
          <p:nvPr>
            <p:ph type="body" sz="quarter" idx="12" hasCustomPrompt="1"/>
          </p:nvPr>
        </p:nvSpPr>
        <p:spPr>
          <a:xfrm>
            <a:off x="5164866" y="5868311"/>
            <a:ext cx="2697577" cy="180000"/>
          </a:xfrm>
        </p:spPr>
        <p:txBody>
          <a:bodyPr/>
          <a:lstStyle>
            <a:lvl1pPr algn="l">
              <a:defRPr lang="en-GB" sz="1400" b="0" dirty="0">
                <a:solidFill>
                  <a:srgbClr val="000066"/>
                </a:solidFill>
                <a:latin typeface="+mn-lt"/>
                <a:ea typeface="+mn-ea"/>
                <a:cs typeface="+mn-cs"/>
                <a:sym typeface="Symbol" pitchFamily="18" charset="2"/>
              </a:defRPr>
            </a:lvl1pPr>
          </a:lstStyle>
          <a:p>
            <a:pPr lvl="0"/>
            <a:r>
              <a:rPr lang="de-DE" dirty="0" err="1"/>
              <a:t>Mobilenumber</a:t>
            </a:r>
            <a:endParaRPr lang="en-GB" dirty="0"/>
          </a:p>
        </p:txBody>
      </p:sp>
      <p:sp>
        <p:nvSpPr>
          <p:cNvPr id="14" name="Rechteck 13">
            <a:extLst>
              <a:ext uri="{FF2B5EF4-FFF2-40B4-BE49-F238E27FC236}">
                <a16:creationId xmlns:a16="http://schemas.microsoft.com/office/drawing/2014/main" id="{E57A2624-EF36-421A-99CB-743C66E2B7F2}"/>
              </a:ext>
            </a:extLst>
          </p:cNvPr>
          <p:cNvSpPr/>
          <p:nvPr userDrawn="1"/>
        </p:nvSpPr>
        <p:spPr>
          <a:xfrm>
            <a:off x="8328248" y="5226915"/>
            <a:ext cx="3528392" cy="1169551"/>
          </a:xfrm>
          <a:prstGeom prst="rect">
            <a:avLst/>
          </a:prstGeom>
        </p:spPr>
        <p:txBody>
          <a:bodyPr wrap="square">
            <a:spAutoFit/>
          </a:bodyPr>
          <a:lstStyle/>
          <a:p>
            <a:r>
              <a:rPr lang="de-DE" sz="1400" b="1" dirty="0">
                <a:solidFill>
                  <a:srgbClr val="000066"/>
                </a:solidFill>
                <a:latin typeface="Arial" panose="020B0604020202020204" pitchFamily="34" charset="0"/>
              </a:rPr>
              <a:t>CAEF – The European Foundry </a:t>
            </a:r>
            <a:r>
              <a:rPr lang="de-DE" sz="1400" b="1" dirty="0" err="1">
                <a:solidFill>
                  <a:srgbClr val="000066"/>
                </a:solidFill>
                <a:latin typeface="Arial" panose="020B0604020202020204" pitchFamily="34" charset="0"/>
              </a:rPr>
              <a:t>Association</a:t>
            </a:r>
            <a:endParaRPr lang="de-DE" sz="1400" b="1" dirty="0">
              <a:solidFill>
                <a:srgbClr val="000066"/>
              </a:solidFill>
              <a:latin typeface="Arial" panose="020B0604020202020204" pitchFamily="34" charset="0"/>
            </a:endParaRPr>
          </a:p>
          <a:p>
            <a:r>
              <a:rPr lang="de-DE" sz="1400" dirty="0">
                <a:solidFill>
                  <a:srgbClr val="000066"/>
                </a:solidFill>
                <a:latin typeface="Arial" panose="020B0604020202020204" pitchFamily="34" charset="0"/>
              </a:rPr>
              <a:t>Hansaallee 203</a:t>
            </a:r>
          </a:p>
          <a:p>
            <a:r>
              <a:rPr lang="de-DE" sz="1400" dirty="0">
                <a:solidFill>
                  <a:srgbClr val="000066"/>
                </a:solidFill>
                <a:latin typeface="Arial" panose="020B0604020202020204" pitchFamily="34" charset="0"/>
              </a:rPr>
              <a:t>40549 Düsseldorf</a:t>
            </a:r>
          </a:p>
          <a:p>
            <a:r>
              <a:rPr lang="de-DE" sz="1400" dirty="0">
                <a:solidFill>
                  <a:srgbClr val="000066"/>
                </a:solidFill>
                <a:latin typeface="Arial" panose="020B0604020202020204" pitchFamily="34" charset="0"/>
              </a:rPr>
              <a:t>Germany</a:t>
            </a:r>
            <a:endParaRPr lang="de-DE" sz="1400" dirty="0">
              <a:solidFill>
                <a:srgbClr val="000066"/>
              </a:solidFill>
            </a:endParaRPr>
          </a:p>
        </p:txBody>
      </p:sp>
      <p:sp>
        <p:nvSpPr>
          <p:cNvPr id="16" name="Rectangle 2">
            <a:extLst>
              <a:ext uri="{FF2B5EF4-FFF2-40B4-BE49-F238E27FC236}">
                <a16:creationId xmlns:a16="http://schemas.microsoft.com/office/drawing/2014/main" id="{02D87C2B-2DEB-4360-9103-4D5FE0712A7C}"/>
              </a:ext>
            </a:extLst>
          </p:cNvPr>
          <p:cNvSpPr txBox="1">
            <a:spLocks noChangeArrowheads="1"/>
          </p:cNvSpPr>
          <p:nvPr userDrawn="1"/>
        </p:nvSpPr>
        <p:spPr bwMode="auto">
          <a:xfrm>
            <a:off x="-193766" y="2551758"/>
            <a:ext cx="12529699" cy="81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l" rtl="0" eaLnBrk="0" fontAlgn="base" hangingPunct="0">
              <a:spcBef>
                <a:spcPct val="0"/>
              </a:spcBef>
              <a:spcAft>
                <a:spcPct val="0"/>
              </a:spcAft>
              <a:defRPr sz="2933" b="1">
                <a:solidFill>
                  <a:srgbClr val="000066"/>
                </a:solidFill>
                <a:latin typeface="Arial" pitchFamily="34" charset="0"/>
              </a:defRPr>
            </a:lvl2pPr>
            <a:lvl3pPr algn="l" rtl="0" eaLnBrk="0" fontAlgn="base" hangingPunct="0">
              <a:spcBef>
                <a:spcPct val="0"/>
              </a:spcBef>
              <a:spcAft>
                <a:spcPct val="0"/>
              </a:spcAft>
              <a:defRPr sz="2933" b="1">
                <a:solidFill>
                  <a:srgbClr val="000066"/>
                </a:solidFill>
                <a:latin typeface="Arial" pitchFamily="34" charset="0"/>
              </a:defRPr>
            </a:lvl3pPr>
            <a:lvl4pPr algn="l" rtl="0" eaLnBrk="0" fontAlgn="base" hangingPunct="0">
              <a:spcBef>
                <a:spcPct val="0"/>
              </a:spcBef>
              <a:spcAft>
                <a:spcPct val="0"/>
              </a:spcAft>
              <a:defRPr sz="2933" b="1">
                <a:solidFill>
                  <a:srgbClr val="000066"/>
                </a:solidFill>
                <a:latin typeface="Arial" pitchFamily="34" charset="0"/>
              </a:defRPr>
            </a:lvl4pPr>
            <a:lvl5pPr algn="l" rtl="0" eaLnBrk="0" fontAlgn="base" hangingPunct="0">
              <a:spcBef>
                <a:spcPct val="0"/>
              </a:spcBef>
              <a:spcAft>
                <a:spcPct val="0"/>
              </a:spcAft>
              <a:defRPr sz="2933" b="1">
                <a:solidFill>
                  <a:srgbClr val="000066"/>
                </a:solidFill>
                <a:latin typeface="Arial" pitchFamily="34" charset="0"/>
              </a:defRPr>
            </a:lvl5pPr>
            <a:lvl6pPr marL="609585" algn="l" rtl="0" fontAlgn="base">
              <a:spcBef>
                <a:spcPct val="0"/>
              </a:spcBef>
              <a:spcAft>
                <a:spcPct val="0"/>
              </a:spcAft>
              <a:defRPr sz="2933" b="1">
                <a:solidFill>
                  <a:srgbClr val="000066"/>
                </a:solidFill>
                <a:latin typeface="Arial" pitchFamily="34" charset="0"/>
              </a:defRPr>
            </a:lvl6pPr>
            <a:lvl7pPr marL="1219170" algn="l" rtl="0" fontAlgn="base">
              <a:spcBef>
                <a:spcPct val="0"/>
              </a:spcBef>
              <a:spcAft>
                <a:spcPct val="0"/>
              </a:spcAft>
              <a:defRPr sz="2933" b="1">
                <a:solidFill>
                  <a:srgbClr val="000066"/>
                </a:solidFill>
                <a:latin typeface="Arial" pitchFamily="34" charset="0"/>
              </a:defRPr>
            </a:lvl7pPr>
            <a:lvl8pPr marL="1828754" algn="l" rtl="0" fontAlgn="base">
              <a:spcBef>
                <a:spcPct val="0"/>
              </a:spcBef>
              <a:spcAft>
                <a:spcPct val="0"/>
              </a:spcAft>
              <a:defRPr sz="2933" b="1">
                <a:solidFill>
                  <a:srgbClr val="000066"/>
                </a:solidFill>
                <a:latin typeface="Arial" pitchFamily="34" charset="0"/>
              </a:defRPr>
            </a:lvl8pPr>
            <a:lvl9pPr marL="2438339" algn="l" rtl="0" fontAlgn="base">
              <a:spcBef>
                <a:spcPct val="0"/>
              </a:spcBef>
              <a:spcAft>
                <a:spcPct val="0"/>
              </a:spcAft>
              <a:defRPr sz="2933" b="1">
                <a:solidFill>
                  <a:srgbClr val="000066"/>
                </a:solidFill>
                <a:latin typeface="Arial" pitchFamily="34" charset="0"/>
              </a:defRPr>
            </a:lvl9pPr>
          </a:lstStyle>
          <a:p>
            <a:pPr algn="ctr">
              <a:lnSpc>
                <a:spcPct val="150000"/>
              </a:lnSpc>
            </a:pPr>
            <a:r>
              <a:rPr lang="de-DE" sz="4913" kern="0" dirty="0" err="1">
                <a:solidFill>
                  <a:srgbClr val="000066"/>
                </a:solidFill>
              </a:rPr>
              <a:t>Thank</a:t>
            </a:r>
            <a:r>
              <a:rPr lang="de-DE" sz="4913" kern="0" dirty="0">
                <a:solidFill>
                  <a:srgbClr val="000066"/>
                </a:solidFill>
              </a:rPr>
              <a:t> </a:t>
            </a:r>
            <a:r>
              <a:rPr lang="de-DE" sz="4913" kern="0" dirty="0" err="1">
                <a:solidFill>
                  <a:srgbClr val="000066"/>
                </a:solidFill>
              </a:rPr>
              <a:t>you</a:t>
            </a:r>
            <a:endParaRPr lang="de-DE" altLang="de-DE" sz="2184" kern="0" dirty="0">
              <a:solidFill>
                <a:srgbClr val="000066"/>
              </a:solidFill>
            </a:endParaRPr>
          </a:p>
        </p:txBody>
      </p:sp>
      <p:sp>
        <p:nvSpPr>
          <p:cNvPr id="10" name="Textplatzhalter 9">
            <a:extLst>
              <a:ext uri="{FF2B5EF4-FFF2-40B4-BE49-F238E27FC236}">
                <a16:creationId xmlns:a16="http://schemas.microsoft.com/office/drawing/2014/main" id="{1618EAAB-0180-466E-BC81-5EC4160E3475}"/>
              </a:ext>
            </a:extLst>
          </p:cNvPr>
          <p:cNvSpPr>
            <a:spLocks noGrp="1"/>
          </p:cNvSpPr>
          <p:nvPr>
            <p:ph type="body" sz="quarter" idx="13" hasCustomPrompt="1"/>
          </p:nvPr>
        </p:nvSpPr>
        <p:spPr>
          <a:xfrm>
            <a:off x="5164866" y="5665789"/>
            <a:ext cx="2275625" cy="180000"/>
          </a:xfrm>
        </p:spPr>
        <p:txBody>
          <a:bodyPr/>
          <a:lstStyle>
            <a:lvl1pPr>
              <a:defRPr sz="1400">
                <a:solidFill>
                  <a:srgbClr val="000066"/>
                </a:solidFill>
              </a:defRPr>
            </a:lvl1pPr>
          </a:lstStyle>
          <a:p>
            <a:pPr lvl="0"/>
            <a:r>
              <a:rPr lang="de-DE" dirty="0" err="1"/>
              <a:t>Phonenumber</a:t>
            </a:r>
            <a:endParaRPr lang="en-GB" dirty="0"/>
          </a:p>
        </p:txBody>
      </p:sp>
      <p:sp>
        <p:nvSpPr>
          <p:cNvPr id="18" name="Textplatzhalter 17">
            <a:extLst>
              <a:ext uri="{FF2B5EF4-FFF2-40B4-BE49-F238E27FC236}">
                <a16:creationId xmlns:a16="http://schemas.microsoft.com/office/drawing/2014/main" id="{8A2016DF-23DB-4DF2-92C3-9FAF17098251}"/>
              </a:ext>
            </a:extLst>
          </p:cNvPr>
          <p:cNvSpPr>
            <a:spLocks noGrp="1"/>
          </p:cNvSpPr>
          <p:nvPr>
            <p:ph type="body" sz="quarter" idx="14" hasCustomPrompt="1"/>
          </p:nvPr>
        </p:nvSpPr>
        <p:spPr>
          <a:xfrm>
            <a:off x="5164866" y="6070832"/>
            <a:ext cx="2073275" cy="180000"/>
          </a:xfrm>
        </p:spPr>
        <p:txBody>
          <a:bodyPr/>
          <a:lstStyle>
            <a:lvl1pPr>
              <a:defRPr sz="1400">
                <a:solidFill>
                  <a:srgbClr val="000066"/>
                </a:solidFill>
              </a:defRPr>
            </a:lvl1pPr>
          </a:lstStyle>
          <a:p>
            <a:pPr lvl="0"/>
            <a:r>
              <a:rPr lang="de-DE" dirty="0"/>
              <a:t>Mailaddress</a:t>
            </a:r>
            <a:endParaRPr lang="en-GB" dirty="0"/>
          </a:p>
        </p:txBody>
      </p:sp>
      <p:sp>
        <p:nvSpPr>
          <p:cNvPr id="20" name="Bildplatzhalter 19">
            <a:extLst>
              <a:ext uri="{FF2B5EF4-FFF2-40B4-BE49-F238E27FC236}">
                <a16:creationId xmlns:a16="http://schemas.microsoft.com/office/drawing/2014/main" id="{F048F410-2555-438F-8BBE-DEFCD534A237}"/>
              </a:ext>
            </a:extLst>
          </p:cNvPr>
          <p:cNvSpPr>
            <a:spLocks noGrp="1"/>
          </p:cNvSpPr>
          <p:nvPr>
            <p:ph type="pic" sz="quarter" idx="15" hasCustomPrompt="1"/>
          </p:nvPr>
        </p:nvSpPr>
        <p:spPr>
          <a:xfrm>
            <a:off x="818445" y="4060692"/>
            <a:ext cx="2340000" cy="2340000"/>
          </a:xfrm>
        </p:spPr>
        <p:txBody>
          <a:bodyPr/>
          <a:lstStyle>
            <a:lvl1pPr algn="l">
              <a:defRPr b="1">
                <a:solidFill>
                  <a:srgbClr val="000066"/>
                </a:solidFill>
              </a:defRPr>
            </a:lvl1pPr>
          </a:lstStyle>
          <a:p>
            <a:r>
              <a:rPr lang="en-GB" dirty="0"/>
              <a:t>Picture from Speaker</a:t>
            </a:r>
          </a:p>
        </p:txBody>
      </p:sp>
    </p:spTree>
    <p:extLst>
      <p:ext uri="{BB962C8B-B14F-4D97-AF65-F5344CB8AC3E}">
        <p14:creationId xmlns:p14="http://schemas.microsoft.com/office/powerpoint/2010/main" val="3515257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EF Schlussfolie ohne Kontakt">
    <p:spTree>
      <p:nvGrpSpPr>
        <p:cNvPr id="1" name=""/>
        <p:cNvGrpSpPr/>
        <p:nvPr/>
      </p:nvGrpSpPr>
      <p:grpSpPr>
        <a:xfrm>
          <a:off x="0" y="0"/>
          <a:ext cx="0" cy="0"/>
          <a:chOff x="0" y="0"/>
          <a:chExt cx="0" cy="0"/>
        </a:xfrm>
      </p:grpSpPr>
      <p:pic>
        <p:nvPicPr>
          <p:cNvPr id="3" name="Picture 2" descr="O:\BDG\Red-Grafik\Tagesgeschäft\2019\15_PPT CAEF\Fotolia_1507725_ds3.jpg">
            <a:extLst>
              <a:ext uri="{FF2B5EF4-FFF2-40B4-BE49-F238E27FC236}">
                <a16:creationId xmlns:a16="http://schemas.microsoft.com/office/drawing/2014/main" id="{19245F7A-329E-4F62-8451-82C0FCE4DD7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 t="6921" r="311" b="40720"/>
          <a:stretch/>
        </p:blipFill>
        <p:spPr bwMode="auto">
          <a:xfrm>
            <a:off x="-48682" y="0"/>
            <a:ext cx="1222486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ieren 3">
            <a:extLst>
              <a:ext uri="{FF2B5EF4-FFF2-40B4-BE49-F238E27FC236}">
                <a16:creationId xmlns:a16="http://schemas.microsoft.com/office/drawing/2014/main" id="{C19FBB3E-7424-485F-B79B-EB59A5B65E0D}"/>
              </a:ext>
            </a:extLst>
          </p:cNvPr>
          <p:cNvGrpSpPr/>
          <p:nvPr userDrawn="1"/>
        </p:nvGrpSpPr>
        <p:grpSpPr>
          <a:xfrm>
            <a:off x="8976320" y="251520"/>
            <a:ext cx="3072341" cy="3177480"/>
            <a:chOff x="6588224" y="188640"/>
            <a:chExt cx="2448272" cy="2520280"/>
          </a:xfrm>
        </p:grpSpPr>
        <p:sp>
          <p:nvSpPr>
            <p:cNvPr id="5" name="Rectangle 2">
              <a:extLst>
                <a:ext uri="{FF2B5EF4-FFF2-40B4-BE49-F238E27FC236}">
                  <a16:creationId xmlns:a16="http://schemas.microsoft.com/office/drawing/2014/main" id="{8598ACDB-321E-4166-81E0-9342C3FE1011}"/>
                </a:ext>
              </a:extLst>
            </p:cNvPr>
            <p:cNvSpPr txBox="1">
              <a:spLocks noChangeArrowheads="1"/>
            </p:cNvSpPr>
            <p:nvPr userDrawn="1"/>
          </p:nvSpPr>
          <p:spPr>
            <a:xfrm>
              <a:off x="6588224" y="1744216"/>
              <a:ext cx="2448272" cy="964704"/>
            </a:xfrm>
            <a:prstGeom prst="rect">
              <a:avLst/>
            </a:prstGeom>
          </p:spPr>
          <p:txBody>
            <a:bodyPr lIns="144000"/>
            <a:lst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200" b="1">
                  <a:solidFill>
                    <a:srgbClr val="000066"/>
                  </a:solidFill>
                  <a:latin typeface="Arial" pitchFamily="34" charset="0"/>
                </a:defRPr>
              </a:lvl2pPr>
              <a:lvl3pPr algn="l" rtl="0" eaLnBrk="0" fontAlgn="base" hangingPunct="0">
                <a:spcBef>
                  <a:spcPct val="0"/>
                </a:spcBef>
                <a:spcAft>
                  <a:spcPct val="0"/>
                </a:spcAft>
                <a:defRPr sz="2200" b="1">
                  <a:solidFill>
                    <a:srgbClr val="000066"/>
                  </a:solidFill>
                  <a:latin typeface="Arial" pitchFamily="34" charset="0"/>
                </a:defRPr>
              </a:lvl3pPr>
              <a:lvl4pPr algn="l" rtl="0" eaLnBrk="0" fontAlgn="base" hangingPunct="0">
                <a:spcBef>
                  <a:spcPct val="0"/>
                </a:spcBef>
                <a:spcAft>
                  <a:spcPct val="0"/>
                </a:spcAft>
                <a:defRPr sz="2200" b="1">
                  <a:solidFill>
                    <a:srgbClr val="000066"/>
                  </a:solidFill>
                  <a:latin typeface="Arial" pitchFamily="34" charset="0"/>
                </a:defRPr>
              </a:lvl4pPr>
              <a:lvl5pPr algn="l" rtl="0" eaLnBrk="0" fontAlgn="base" hangingPunct="0">
                <a:spcBef>
                  <a:spcPct val="0"/>
                </a:spcBef>
                <a:spcAft>
                  <a:spcPct val="0"/>
                </a:spcAft>
                <a:defRPr sz="2200" b="1">
                  <a:solidFill>
                    <a:srgbClr val="000066"/>
                  </a:solidFill>
                  <a:latin typeface="Arial" pitchFamily="34" charset="0"/>
                </a:defRPr>
              </a:lvl5pPr>
              <a:lvl6pPr marL="457200" algn="l" rtl="0" fontAlgn="base">
                <a:spcBef>
                  <a:spcPct val="0"/>
                </a:spcBef>
                <a:spcAft>
                  <a:spcPct val="0"/>
                </a:spcAft>
                <a:defRPr sz="2200" b="1">
                  <a:solidFill>
                    <a:srgbClr val="000066"/>
                  </a:solidFill>
                  <a:latin typeface="Arial" pitchFamily="34" charset="0"/>
                </a:defRPr>
              </a:lvl6pPr>
              <a:lvl7pPr marL="914400" algn="l" rtl="0" fontAlgn="base">
                <a:spcBef>
                  <a:spcPct val="0"/>
                </a:spcBef>
                <a:spcAft>
                  <a:spcPct val="0"/>
                </a:spcAft>
                <a:defRPr sz="2200" b="1">
                  <a:solidFill>
                    <a:srgbClr val="000066"/>
                  </a:solidFill>
                  <a:latin typeface="Arial" pitchFamily="34" charset="0"/>
                </a:defRPr>
              </a:lvl7pPr>
              <a:lvl8pPr marL="1371600" algn="l" rtl="0" fontAlgn="base">
                <a:spcBef>
                  <a:spcPct val="0"/>
                </a:spcBef>
                <a:spcAft>
                  <a:spcPct val="0"/>
                </a:spcAft>
                <a:defRPr sz="2200" b="1">
                  <a:solidFill>
                    <a:srgbClr val="000066"/>
                  </a:solidFill>
                  <a:latin typeface="Arial" pitchFamily="34" charset="0"/>
                </a:defRPr>
              </a:lvl8pPr>
              <a:lvl9pPr marL="1828800" algn="l" rtl="0" fontAlgn="base">
                <a:spcBef>
                  <a:spcPct val="0"/>
                </a:spcBef>
                <a:spcAft>
                  <a:spcPct val="0"/>
                </a:spcAft>
                <a:defRPr sz="2200" b="1">
                  <a:solidFill>
                    <a:srgbClr val="000066"/>
                  </a:solidFill>
                  <a:latin typeface="Arial" pitchFamily="34" charset="0"/>
                </a:defRPr>
              </a:lvl9pPr>
            </a:lstStyle>
            <a:p>
              <a:pPr algn="ctr" eaLnBrk="1" hangingPunct="1"/>
              <a:r>
                <a:rPr lang="de-DE" altLang="de-DE" sz="2133" dirty="0">
                  <a:solidFill>
                    <a:srgbClr val="22228B"/>
                  </a:solidFill>
                </a:rPr>
                <a:t>The European</a:t>
              </a:r>
            </a:p>
            <a:p>
              <a:pPr algn="ctr" eaLnBrk="1" hangingPunct="1"/>
              <a:r>
                <a:rPr lang="de-DE" altLang="de-DE" sz="2133" dirty="0">
                  <a:solidFill>
                    <a:srgbClr val="2D2DB9">
                      <a:lumMod val="75000"/>
                    </a:srgbClr>
                  </a:solidFill>
                </a:rPr>
                <a:t>Foundry </a:t>
              </a:r>
              <a:r>
                <a:rPr lang="de-DE" altLang="de-DE" sz="2133" dirty="0" err="1">
                  <a:solidFill>
                    <a:srgbClr val="2D2DB9">
                      <a:lumMod val="75000"/>
                    </a:srgbClr>
                  </a:solidFill>
                </a:rPr>
                <a:t>Association</a:t>
              </a:r>
              <a:endParaRPr lang="de-DE" altLang="de-DE" sz="2133" dirty="0">
                <a:solidFill>
                  <a:srgbClr val="2D2DB9">
                    <a:lumMod val="75000"/>
                  </a:srgbClr>
                </a:solidFill>
              </a:endParaRPr>
            </a:p>
          </p:txBody>
        </p:sp>
        <p:pic>
          <p:nvPicPr>
            <p:cNvPr id="6" name="Picture 3">
              <a:extLst>
                <a:ext uri="{FF2B5EF4-FFF2-40B4-BE49-F238E27FC236}">
                  <a16:creationId xmlns:a16="http://schemas.microsoft.com/office/drawing/2014/main" id="{1FAEB721-A0FB-46E3-A196-DC972C24CEB0}"/>
                </a:ext>
              </a:extLst>
            </p:cNvPr>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ackgroundRemoval t="1342" b="97105" l="634" r="95880">
                          <a14:foregroundMark x1="31775" y1="7133" x2="31775" y2="7133"/>
                          <a14:foregroundMark x1="49445" y1="4661" x2="49445" y2="4661"/>
                          <a14:foregroundMark x1="66086" y1="9746" x2="66086" y2="9746"/>
                          <a14:foregroundMark x1="79715" y1="20339" x2="79715" y2="20339"/>
                          <a14:foregroundMark x1="85499" y1="34675" x2="85499" y2="34675"/>
                          <a14:foregroundMark x1="82488" y1="48093" x2="82488" y2="48093"/>
                          <a14:foregroundMark x1="72425" y1="59181" x2="72425" y2="59181"/>
                          <a14:foregroundMark x1="58558" y1="66808" x2="58558" y2="66808"/>
                          <a14:foregroundMark x1="40095" y1="66243" x2="40095" y2="66243"/>
                          <a14:foregroundMark x1="27021" y1="59887" x2="27021" y2="59887"/>
                          <a14:foregroundMark x1="17908" y1="47881" x2="17908" y2="47881"/>
                          <a14:foregroundMark x1="14580" y1="35381" x2="14580" y2="35381"/>
                          <a14:foregroundMark x1="20523" y1="21045" x2="20523" y2="21045"/>
                          <a14:foregroundMark x1="30032" y1="30085" x2="30032" y2="30085"/>
                          <a14:foregroundMark x1="45483" y1="32698" x2="45483" y2="32698"/>
                          <a14:foregroundMark x1="67036" y1="37500" x2="67036" y2="37500"/>
                          <a14:foregroundMark x1="49604" y1="1483" x2="49604" y2="1483"/>
                          <a14:foregroundMark x1="16244" y1="80297" x2="16244" y2="80297"/>
                          <a14:foregroundMark x1="21078" y1="83121" x2="21078" y2="83121"/>
                          <a14:foregroundMark x1="27258" y1="83545" x2="27258" y2="83545"/>
                          <a14:foregroundMark x1="36450" y1="82980" x2="36450" y2="82980"/>
                          <a14:foregroundMark x1="43502" y1="83898" x2="43502" y2="83898"/>
                          <a14:foregroundMark x1="49842" y1="83686" x2="49842" y2="83686"/>
                          <a14:foregroundMark x1="53803" y1="83616" x2="53803" y2="83616"/>
                          <a14:foregroundMark x1="60697" y1="83969" x2="60697" y2="83969"/>
                          <a14:foregroundMark x1="66719" y1="83898" x2="66719" y2="83898"/>
                          <a14:foregroundMark x1="75753" y1="83898" x2="75753" y2="83898"/>
                          <a14:foregroundMark x1="78843" y1="83475" x2="78843" y2="83475"/>
                          <a14:foregroundMark x1="713" y1="92655" x2="713" y2="92655"/>
                          <a14:foregroundMark x1="634" y1="97175" x2="634" y2="97175"/>
                          <a14:foregroundMark x1="6735" y1="95904" x2="6735" y2="95904"/>
                          <a14:foregroundMark x1="13471" y1="96328" x2="13471" y2="96328"/>
                          <a14:foregroundMark x1="19572" y1="96186" x2="19572" y2="96186"/>
                          <a14:foregroundMark x1="25436" y1="96751" x2="25436" y2="96751"/>
                          <a14:foregroundMark x1="32013" y1="96610" x2="32013" y2="96610"/>
                          <a14:foregroundMark x1="44057" y1="96398" x2="44057" y2="96398"/>
                          <a14:foregroundMark x1="51823" y1="95198" x2="51823" y2="95198"/>
                          <a14:foregroundMark x1="60063" y1="96257" x2="60063" y2="96257"/>
                          <a14:foregroundMark x1="62837" y1="95692" x2="62837" y2="95692"/>
                          <a14:foregroundMark x1="68859" y1="96116" x2="68859" y2="96116"/>
                          <a14:foregroundMark x1="74960" y1="96257" x2="74960" y2="96257"/>
                          <a14:foregroundMark x1="80666" y1="96257" x2="80666" y2="96257"/>
                          <a14:foregroundMark x1="83518" y1="95621" x2="83518" y2="95621"/>
                          <a14:foregroundMark x1="86846" y1="95551" x2="86846" y2="95551"/>
                          <a14:foregroundMark x1="87005" y1="91808" x2="87005" y2="91808"/>
                          <a14:foregroundMark x1="75119" y1="91949" x2="75119" y2="91949"/>
                          <a14:foregroundMark x1="88906" y1="95339" x2="88906" y2="95339"/>
                          <a14:foregroundMark x1="95880" y1="94845" x2="95880" y2="94845"/>
                          <a14:foregroundMark x1="54754" y1="32133" x2="54754" y2="32133"/>
                          <a14:backgroundMark x1="8954" y1="95268" x2="8954" y2="95268"/>
                          <a14:backgroundMark x1="27496" y1="95410" x2="27496" y2="95410"/>
                          <a14:backgroundMark x1="64659" y1="95621" x2="64659" y2="95621"/>
                          <a14:backgroundMark x1="91125" y1="95551" x2="91125" y2="95551"/>
                          <a14:backgroundMark x1="79002" y1="96540" x2="79002" y2="96540"/>
                          <a14:backgroundMark x1="46197" y1="94633" x2="46197" y2="94633"/>
                          <a14:backgroundMark x1="74168" y1="85099" x2="74168" y2="85099"/>
                          <a14:backgroundMark x1="68463" y1="83051" x2="68463" y2="83051"/>
                          <a14:backgroundMark x1="62678" y1="84393" x2="62678" y2="84393"/>
                          <a14:backgroundMark x1="55784" y1="83828" x2="55784" y2="83828"/>
                          <a14:backgroundMark x1="29002" y1="83121" x2="29002" y2="83121"/>
                        </a14:backgroundRemoval>
                      </a14:imgEffect>
                    </a14:imgLayer>
                  </a14:imgProps>
                </a:ext>
                <a:ext uri="{28A0092B-C50C-407E-A947-70E740481C1C}">
                  <a14:useLocalDpi xmlns:a14="http://schemas.microsoft.com/office/drawing/2010/main" val="0"/>
                </a:ext>
              </a:extLst>
            </a:blip>
            <a:srcRect b="25508"/>
            <a:stretch/>
          </p:blipFill>
          <p:spPr bwMode="auto">
            <a:xfrm>
              <a:off x="6948264" y="188640"/>
              <a:ext cx="1860899" cy="155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Rectangle 2">
            <a:extLst>
              <a:ext uri="{FF2B5EF4-FFF2-40B4-BE49-F238E27FC236}">
                <a16:creationId xmlns:a16="http://schemas.microsoft.com/office/drawing/2014/main" id="{63F22922-1B0B-4C84-90C6-0261DC9C6C6C}"/>
              </a:ext>
            </a:extLst>
          </p:cNvPr>
          <p:cNvSpPr txBox="1">
            <a:spLocks noChangeArrowheads="1"/>
          </p:cNvSpPr>
          <p:nvPr userDrawn="1"/>
        </p:nvSpPr>
        <p:spPr>
          <a:xfrm>
            <a:off x="9747157" y="6444462"/>
            <a:ext cx="2016224" cy="324036"/>
          </a:xfrm>
          <a:prstGeom prst="rect">
            <a:avLst/>
          </a:prstGeom>
        </p:spPr>
        <p:txBody>
          <a:bodyPr/>
          <a:lst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200" b="1">
                <a:solidFill>
                  <a:srgbClr val="000066"/>
                </a:solidFill>
                <a:latin typeface="Arial" pitchFamily="34" charset="0"/>
              </a:defRPr>
            </a:lvl2pPr>
            <a:lvl3pPr algn="l" rtl="0" eaLnBrk="0" fontAlgn="base" hangingPunct="0">
              <a:spcBef>
                <a:spcPct val="0"/>
              </a:spcBef>
              <a:spcAft>
                <a:spcPct val="0"/>
              </a:spcAft>
              <a:defRPr sz="2200" b="1">
                <a:solidFill>
                  <a:srgbClr val="000066"/>
                </a:solidFill>
                <a:latin typeface="Arial" pitchFamily="34" charset="0"/>
              </a:defRPr>
            </a:lvl3pPr>
            <a:lvl4pPr algn="l" rtl="0" eaLnBrk="0" fontAlgn="base" hangingPunct="0">
              <a:spcBef>
                <a:spcPct val="0"/>
              </a:spcBef>
              <a:spcAft>
                <a:spcPct val="0"/>
              </a:spcAft>
              <a:defRPr sz="2200" b="1">
                <a:solidFill>
                  <a:srgbClr val="000066"/>
                </a:solidFill>
                <a:latin typeface="Arial" pitchFamily="34" charset="0"/>
              </a:defRPr>
            </a:lvl4pPr>
            <a:lvl5pPr algn="l" rtl="0" eaLnBrk="0" fontAlgn="base" hangingPunct="0">
              <a:spcBef>
                <a:spcPct val="0"/>
              </a:spcBef>
              <a:spcAft>
                <a:spcPct val="0"/>
              </a:spcAft>
              <a:defRPr sz="2200" b="1">
                <a:solidFill>
                  <a:srgbClr val="000066"/>
                </a:solidFill>
                <a:latin typeface="Arial" pitchFamily="34" charset="0"/>
              </a:defRPr>
            </a:lvl5pPr>
            <a:lvl6pPr marL="457200" algn="l" rtl="0" fontAlgn="base">
              <a:spcBef>
                <a:spcPct val="0"/>
              </a:spcBef>
              <a:spcAft>
                <a:spcPct val="0"/>
              </a:spcAft>
              <a:defRPr sz="2200" b="1">
                <a:solidFill>
                  <a:srgbClr val="000066"/>
                </a:solidFill>
                <a:latin typeface="Arial" pitchFamily="34" charset="0"/>
              </a:defRPr>
            </a:lvl6pPr>
            <a:lvl7pPr marL="914400" algn="l" rtl="0" fontAlgn="base">
              <a:spcBef>
                <a:spcPct val="0"/>
              </a:spcBef>
              <a:spcAft>
                <a:spcPct val="0"/>
              </a:spcAft>
              <a:defRPr sz="2200" b="1">
                <a:solidFill>
                  <a:srgbClr val="000066"/>
                </a:solidFill>
                <a:latin typeface="Arial" pitchFamily="34" charset="0"/>
              </a:defRPr>
            </a:lvl7pPr>
            <a:lvl8pPr marL="1371600" algn="l" rtl="0" fontAlgn="base">
              <a:spcBef>
                <a:spcPct val="0"/>
              </a:spcBef>
              <a:spcAft>
                <a:spcPct val="0"/>
              </a:spcAft>
              <a:defRPr sz="2200" b="1">
                <a:solidFill>
                  <a:srgbClr val="000066"/>
                </a:solidFill>
                <a:latin typeface="Arial" pitchFamily="34" charset="0"/>
              </a:defRPr>
            </a:lvl8pPr>
            <a:lvl9pPr marL="1828800" algn="l" rtl="0" fontAlgn="base">
              <a:spcBef>
                <a:spcPct val="0"/>
              </a:spcBef>
              <a:spcAft>
                <a:spcPct val="0"/>
              </a:spcAft>
              <a:defRPr sz="2200" b="1">
                <a:solidFill>
                  <a:srgbClr val="000066"/>
                </a:solidFill>
                <a:latin typeface="Arial" pitchFamily="34" charset="0"/>
              </a:defRPr>
            </a:lvl9pPr>
          </a:lstStyle>
          <a:p>
            <a:pPr algn="r" eaLnBrk="1" hangingPunct="1"/>
            <a:r>
              <a:rPr lang="de-DE" altLang="de-DE" sz="1400" kern="0" dirty="0">
                <a:solidFill>
                  <a:srgbClr val="2D2DB9">
                    <a:lumMod val="75000"/>
                  </a:srgbClr>
                </a:solidFill>
              </a:rPr>
              <a:t>www.caef.eu</a:t>
            </a:r>
          </a:p>
        </p:txBody>
      </p:sp>
    </p:spTree>
    <p:extLst>
      <p:ext uri="{BB962C8B-B14F-4D97-AF65-F5344CB8AC3E}">
        <p14:creationId xmlns:p14="http://schemas.microsoft.com/office/powerpoint/2010/main" val="2391096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AEF 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527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EF leer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7525" y="614849"/>
            <a:ext cx="10363200" cy="564116"/>
          </a:xfrm>
        </p:spPr>
        <p:txBody>
          <a:bodyPr/>
          <a:lstStyle>
            <a:lvl1pPr>
              <a:defRPr sz="2400">
                <a:solidFill>
                  <a:srgbClr val="000066"/>
                </a:solidFill>
              </a:defRPr>
            </a:lvl1pPr>
          </a:lstStyle>
          <a:p>
            <a:r>
              <a:rPr lang="de-DE" dirty="0"/>
              <a:t>Titelmasterformat durch Klicken bearbeiten</a:t>
            </a:r>
          </a:p>
        </p:txBody>
      </p:sp>
      <p:sp>
        <p:nvSpPr>
          <p:cNvPr id="4" name="Textplatzhalter 3">
            <a:extLst>
              <a:ext uri="{FF2B5EF4-FFF2-40B4-BE49-F238E27FC236}">
                <a16:creationId xmlns:a16="http://schemas.microsoft.com/office/drawing/2014/main" id="{A0FC3985-4804-42D4-8DAE-ACE4D0BCF44A}"/>
              </a:ext>
            </a:extLst>
          </p:cNvPr>
          <p:cNvSpPr>
            <a:spLocks noGrp="1"/>
          </p:cNvSpPr>
          <p:nvPr>
            <p:ph type="body" sz="quarter" idx="10" hasCustomPrompt="1"/>
          </p:nvPr>
        </p:nvSpPr>
        <p:spPr>
          <a:xfrm>
            <a:off x="627524" y="6390063"/>
            <a:ext cx="2725275" cy="136243"/>
          </a:xfrm>
        </p:spPr>
        <p:txBody>
          <a:bodyPr anchor="ctr"/>
          <a:lstStyle>
            <a:lvl1pPr>
              <a:defRPr sz="1000">
                <a:solidFill>
                  <a:srgbClr val="000066"/>
                </a:solidFill>
              </a:defRPr>
            </a:lvl1pPr>
            <a:lvl2pPr>
              <a:defRPr sz="1000">
                <a:solidFill>
                  <a:srgbClr val="000066"/>
                </a:solidFill>
              </a:defRPr>
            </a:lvl2pPr>
            <a:lvl3pPr>
              <a:defRPr sz="1000">
                <a:solidFill>
                  <a:srgbClr val="000066"/>
                </a:solidFill>
              </a:defRPr>
            </a:lvl3pPr>
            <a:lvl4pPr>
              <a:defRPr sz="1000">
                <a:solidFill>
                  <a:srgbClr val="000066"/>
                </a:solidFill>
              </a:defRPr>
            </a:lvl4pPr>
            <a:lvl5pPr>
              <a:defRPr sz="1000">
                <a:solidFill>
                  <a:srgbClr val="000066"/>
                </a:solidFill>
              </a:defRPr>
            </a:lvl5pPr>
          </a:lstStyle>
          <a:p>
            <a:pPr lvl="0"/>
            <a:r>
              <a:rPr lang="de-DE" dirty="0"/>
              <a:t>Source:</a:t>
            </a:r>
            <a:endParaRPr lang="en-GB" dirty="0"/>
          </a:p>
        </p:txBody>
      </p:sp>
    </p:spTree>
    <p:extLst>
      <p:ext uri="{BB962C8B-B14F-4D97-AF65-F5344CB8AC3E}">
        <p14:creationId xmlns:p14="http://schemas.microsoft.com/office/powerpoint/2010/main" val="336598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EF leer mit Titel und Text">
    <p:spTree>
      <p:nvGrpSpPr>
        <p:cNvPr id="1" name=""/>
        <p:cNvGrpSpPr/>
        <p:nvPr/>
      </p:nvGrpSpPr>
      <p:grpSpPr>
        <a:xfrm>
          <a:off x="0" y="0"/>
          <a:ext cx="0" cy="0"/>
          <a:chOff x="0" y="0"/>
          <a:chExt cx="0" cy="0"/>
        </a:xfrm>
      </p:grpSpPr>
      <p:sp>
        <p:nvSpPr>
          <p:cNvPr id="2" name="Titel 1"/>
          <p:cNvSpPr>
            <a:spLocks noGrp="1"/>
          </p:cNvSpPr>
          <p:nvPr>
            <p:ph type="title"/>
          </p:nvPr>
        </p:nvSpPr>
        <p:spPr>
          <a:xfrm>
            <a:off x="636489" y="614848"/>
            <a:ext cx="10363200" cy="564116"/>
          </a:xfrm>
        </p:spPr>
        <p:txBody>
          <a:bodyPr/>
          <a:lstStyle>
            <a:lvl1pPr>
              <a:defRPr sz="2400">
                <a:solidFill>
                  <a:srgbClr val="000066"/>
                </a:solidFill>
              </a:defRPr>
            </a:lvl1pPr>
          </a:lstStyle>
          <a:p>
            <a:r>
              <a:rPr lang="de-DE" dirty="0"/>
              <a:t>Titelmasterformat durch Klicken bearbeiten</a:t>
            </a:r>
          </a:p>
        </p:txBody>
      </p:sp>
      <p:sp>
        <p:nvSpPr>
          <p:cNvPr id="3" name="Inhaltsplatzhalter 2"/>
          <p:cNvSpPr>
            <a:spLocks noGrp="1"/>
          </p:cNvSpPr>
          <p:nvPr>
            <p:ph idx="1"/>
          </p:nvPr>
        </p:nvSpPr>
        <p:spPr>
          <a:xfrm>
            <a:off x="636489" y="1585377"/>
            <a:ext cx="10363200" cy="4657775"/>
          </a:xfrm>
        </p:spPr>
        <p:txBody>
          <a:bodyPr/>
          <a:lstStyle>
            <a:lvl1pPr>
              <a:defRPr>
                <a:solidFill>
                  <a:srgbClr val="000066"/>
                </a:solidFill>
              </a:defRPr>
            </a:lvl1pPr>
            <a:lvl2pPr>
              <a:defRPr>
                <a:solidFill>
                  <a:srgbClr val="000066"/>
                </a:solidFill>
              </a:defRPr>
            </a:lvl2pPr>
            <a:lvl3pPr>
              <a:defRPr>
                <a:solidFill>
                  <a:srgbClr val="000066"/>
                </a:solidFill>
              </a:defRPr>
            </a:lvl3pPr>
            <a:lvl4pPr>
              <a:defRPr>
                <a:solidFill>
                  <a:srgbClr val="000066"/>
                </a:solidFill>
              </a:defRPr>
            </a:lvl4pPr>
            <a:lvl5pPr>
              <a:defRPr>
                <a:solidFill>
                  <a:srgbClr val="000066"/>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37EFD529-3DB5-45A8-A4A9-B2212433FC33}"/>
              </a:ext>
            </a:extLst>
          </p:cNvPr>
          <p:cNvSpPr>
            <a:spLocks noGrp="1"/>
          </p:cNvSpPr>
          <p:nvPr>
            <p:ph type="body" sz="quarter" idx="10" hasCustomPrompt="1"/>
          </p:nvPr>
        </p:nvSpPr>
        <p:spPr>
          <a:xfrm>
            <a:off x="636489" y="6382871"/>
            <a:ext cx="3675535" cy="152400"/>
          </a:xfrm>
        </p:spPr>
        <p:txBody>
          <a:bodyPr anchor="ctr"/>
          <a:lstStyle>
            <a:lvl1pPr>
              <a:defRPr sz="1000">
                <a:solidFill>
                  <a:srgbClr val="000066"/>
                </a:solidFill>
              </a:defRPr>
            </a:lvl1pPr>
            <a:lvl2pPr>
              <a:defRPr sz="1000">
                <a:solidFill>
                  <a:srgbClr val="000066"/>
                </a:solidFill>
              </a:defRPr>
            </a:lvl2pPr>
            <a:lvl3pPr>
              <a:defRPr sz="1000">
                <a:solidFill>
                  <a:srgbClr val="000066"/>
                </a:solidFill>
              </a:defRPr>
            </a:lvl3pPr>
            <a:lvl4pPr>
              <a:defRPr sz="1000">
                <a:solidFill>
                  <a:srgbClr val="000066"/>
                </a:solidFill>
              </a:defRPr>
            </a:lvl4pPr>
            <a:lvl5pPr>
              <a:defRPr sz="1000">
                <a:solidFill>
                  <a:srgbClr val="000066"/>
                </a:solidFill>
              </a:defRPr>
            </a:lvl5pPr>
          </a:lstStyle>
          <a:p>
            <a:pPr lvl="0"/>
            <a:r>
              <a:rPr lang="de-DE" dirty="0"/>
              <a:t>Source:</a:t>
            </a:r>
            <a:endParaRPr lang="en-GB" dirty="0"/>
          </a:p>
        </p:txBody>
      </p:sp>
    </p:spTree>
    <p:extLst>
      <p:ext uri="{BB962C8B-B14F-4D97-AF65-F5344CB8AC3E}">
        <p14:creationId xmlns:p14="http://schemas.microsoft.com/office/powerpoint/2010/main" val="1844615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CAEF leer mit 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400">
                <a:solidFill>
                  <a:srgbClr val="22228B"/>
                </a:solidFill>
              </a:defRPr>
            </a:lvl1pPr>
          </a:lstStyle>
          <a:p>
            <a:r>
              <a:rPr lang="de-DE" dirty="0"/>
              <a:t>Titelmasterformat durch Klicken bearbeiten</a:t>
            </a:r>
          </a:p>
        </p:txBody>
      </p:sp>
      <p:sp>
        <p:nvSpPr>
          <p:cNvPr id="3" name="Inhaltsplatzhalter 2"/>
          <p:cNvSpPr>
            <a:spLocks noGrp="1"/>
          </p:cNvSpPr>
          <p:nvPr>
            <p:ph idx="1"/>
          </p:nvPr>
        </p:nvSpPr>
        <p:spPr/>
        <p:txBody>
          <a:bodyPr/>
          <a:lstStyle>
            <a:lvl1pPr>
              <a:defRPr>
                <a:solidFill>
                  <a:srgbClr val="22228B"/>
                </a:solidFill>
              </a:defRPr>
            </a:lvl1pPr>
            <a:lvl2pPr>
              <a:defRPr>
                <a:solidFill>
                  <a:srgbClr val="22228B"/>
                </a:solidFill>
              </a:defRPr>
            </a:lvl2pPr>
            <a:lvl3pPr>
              <a:defRPr>
                <a:solidFill>
                  <a:srgbClr val="22228B"/>
                </a:solidFill>
              </a:defRPr>
            </a:lvl3pPr>
            <a:lvl4pPr>
              <a:defRPr>
                <a:solidFill>
                  <a:srgbClr val="22228B"/>
                </a:solidFill>
              </a:defRPr>
            </a:lvl4pPr>
            <a:lvl5pPr>
              <a:defRPr>
                <a:solidFill>
                  <a:srgbClr val="22228B"/>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58587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EF Antitrust">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3DE82E64-1807-4A03-89FB-942B178BB7DE}"/>
              </a:ext>
            </a:extLst>
          </p:cNvPr>
          <p:cNvSpPr txBox="1">
            <a:spLocks noChangeArrowheads="1"/>
          </p:cNvSpPr>
          <p:nvPr userDrawn="1"/>
        </p:nvSpPr>
        <p:spPr bwMode="auto">
          <a:xfrm>
            <a:off x="2670852" y="990955"/>
            <a:ext cx="5175976"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l" rtl="0" eaLnBrk="0" fontAlgn="base" hangingPunct="0">
              <a:spcBef>
                <a:spcPct val="0"/>
              </a:spcBef>
              <a:spcAft>
                <a:spcPct val="0"/>
              </a:spcAft>
              <a:defRPr sz="2933" b="1">
                <a:solidFill>
                  <a:srgbClr val="000066"/>
                </a:solidFill>
                <a:latin typeface="Arial" pitchFamily="34" charset="0"/>
              </a:defRPr>
            </a:lvl2pPr>
            <a:lvl3pPr algn="l" rtl="0" eaLnBrk="0" fontAlgn="base" hangingPunct="0">
              <a:spcBef>
                <a:spcPct val="0"/>
              </a:spcBef>
              <a:spcAft>
                <a:spcPct val="0"/>
              </a:spcAft>
              <a:defRPr sz="2933" b="1">
                <a:solidFill>
                  <a:srgbClr val="000066"/>
                </a:solidFill>
                <a:latin typeface="Arial" pitchFamily="34" charset="0"/>
              </a:defRPr>
            </a:lvl3pPr>
            <a:lvl4pPr algn="l" rtl="0" eaLnBrk="0" fontAlgn="base" hangingPunct="0">
              <a:spcBef>
                <a:spcPct val="0"/>
              </a:spcBef>
              <a:spcAft>
                <a:spcPct val="0"/>
              </a:spcAft>
              <a:defRPr sz="2933" b="1">
                <a:solidFill>
                  <a:srgbClr val="000066"/>
                </a:solidFill>
                <a:latin typeface="Arial" pitchFamily="34" charset="0"/>
              </a:defRPr>
            </a:lvl4pPr>
            <a:lvl5pPr algn="l" rtl="0" eaLnBrk="0" fontAlgn="base" hangingPunct="0">
              <a:spcBef>
                <a:spcPct val="0"/>
              </a:spcBef>
              <a:spcAft>
                <a:spcPct val="0"/>
              </a:spcAft>
              <a:defRPr sz="2933" b="1">
                <a:solidFill>
                  <a:srgbClr val="000066"/>
                </a:solidFill>
                <a:latin typeface="Arial" pitchFamily="34" charset="0"/>
              </a:defRPr>
            </a:lvl5pPr>
            <a:lvl6pPr marL="609585" algn="l" rtl="0" fontAlgn="base">
              <a:spcBef>
                <a:spcPct val="0"/>
              </a:spcBef>
              <a:spcAft>
                <a:spcPct val="0"/>
              </a:spcAft>
              <a:defRPr sz="2933" b="1">
                <a:solidFill>
                  <a:srgbClr val="000066"/>
                </a:solidFill>
                <a:latin typeface="Arial" pitchFamily="34" charset="0"/>
              </a:defRPr>
            </a:lvl6pPr>
            <a:lvl7pPr marL="1219170" algn="l" rtl="0" fontAlgn="base">
              <a:spcBef>
                <a:spcPct val="0"/>
              </a:spcBef>
              <a:spcAft>
                <a:spcPct val="0"/>
              </a:spcAft>
              <a:defRPr sz="2933" b="1">
                <a:solidFill>
                  <a:srgbClr val="000066"/>
                </a:solidFill>
                <a:latin typeface="Arial" pitchFamily="34" charset="0"/>
              </a:defRPr>
            </a:lvl7pPr>
            <a:lvl8pPr marL="1828754" algn="l" rtl="0" fontAlgn="base">
              <a:spcBef>
                <a:spcPct val="0"/>
              </a:spcBef>
              <a:spcAft>
                <a:spcPct val="0"/>
              </a:spcAft>
              <a:defRPr sz="2933" b="1">
                <a:solidFill>
                  <a:srgbClr val="000066"/>
                </a:solidFill>
                <a:latin typeface="Arial" pitchFamily="34" charset="0"/>
              </a:defRPr>
            </a:lvl8pPr>
            <a:lvl9pPr marL="2438339" algn="l" rtl="0" fontAlgn="base">
              <a:spcBef>
                <a:spcPct val="0"/>
              </a:spcBef>
              <a:spcAft>
                <a:spcPct val="0"/>
              </a:spcAft>
              <a:defRPr sz="2933" b="1">
                <a:solidFill>
                  <a:srgbClr val="000066"/>
                </a:solidFill>
                <a:latin typeface="Arial" pitchFamily="34" charset="0"/>
              </a:defRPr>
            </a:lvl9pPr>
          </a:lstStyle>
          <a:p>
            <a:pPr eaLnBrk="1" hangingPunct="1"/>
            <a:r>
              <a:rPr lang="de-DE" altLang="de-DE" sz="2400" kern="0" dirty="0">
                <a:solidFill>
                  <a:srgbClr val="000066"/>
                </a:solidFill>
              </a:rPr>
              <a:t>Purpose </a:t>
            </a:r>
            <a:r>
              <a:rPr lang="de-DE" altLang="de-DE" sz="2400" kern="0" dirty="0" err="1">
                <a:solidFill>
                  <a:srgbClr val="000066"/>
                </a:solidFill>
              </a:rPr>
              <a:t>of</a:t>
            </a:r>
            <a:r>
              <a:rPr lang="de-DE" altLang="de-DE" sz="2400" kern="0" dirty="0">
                <a:solidFill>
                  <a:srgbClr val="000066"/>
                </a:solidFill>
              </a:rPr>
              <a:t> </a:t>
            </a:r>
            <a:r>
              <a:rPr lang="de-DE" altLang="de-DE" sz="2400" kern="0" dirty="0" err="1">
                <a:solidFill>
                  <a:srgbClr val="000066"/>
                </a:solidFill>
              </a:rPr>
              <a:t>our</a:t>
            </a:r>
            <a:r>
              <a:rPr lang="de-DE" altLang="de-DE" sz="2400" kern="0" dirty="0">
                <a:solidFill>
                  <a:srgbClr val="000066"/>
                </a:solidFill>
              </a:rPr>
              <a:t> </a:t>
            </a:r>
            <a:r>
              <a:rPr lang="de-DE" altLang="de-DE" sz="2400" kern="0" dirty="0" err="1">
                <a:solidFill>
                  <a:srgbClr val="000066"/>
                </a:solidFill>
              </a:rPr>
              <a:t>meeting</a:t>
            </a:r>
            <a:endParaRPr lang="de-DE" altLang="de-DE" sz="2400" kern="0" dirty="0">
              <a:solidFill>
                <a:srgbClr val="000066"/>
              </a:solidFill>
            </a:endParaRPr>
          </a:p>
        </p:txBody>
      </p:sp>
      <p:sp>
        <p:nvSpPr>
          <p:cNvPr id="15" name="Textfeld 14">
            <a:extLst>
              <a:ext uri="{FF2B5EF4-FFF2-40B4-BE49-F238E27FC236}">
                <a16:creationId xmlns:a16="http://schemas.microsoft.com/office/drawing/2014/main" id="{83207E7B-B384-4490-A507-9A20C088A08F}"/>
              </a:ext>
            </a:extLst>
          </p:cNvPr>
          <p:cNvSpPr txBox="1"/>
          <p:nvPr userDrawn="1"/>
        </p:nvSpPr>
        <p:spPr>
          <a:xfrm>
            <a:off x="7417632" y="1904387"/>
            <a:ext cx="3702035" cy="1477328"/>
          </a:xfrm>
          <a:prstGeom prst="rect">
            <a:avLst/>
          </a:prstGeom>
          <a:noFill/>
          <a:ln w="28575">
            <a:solidFill>
              <a:srgbClr val="FF0000"/>
            </a:solidFill>
          </a:ln>
        </p:spPr>
        <p:txBody>
          <a:bodyPr wrap="square">
            <a:spAutoFit/>
          </a:bodyPr>
          <a:lstStyle/>
          <a:p>
            <a:pPr algn="ctr">
              <a:defRPr/>
            </a:pPr>
            <a:r>
              <a:rPr lang="en-US" sz="1800" b="1" dirty="0">
                <a:solidFill>
                  <a:srgbClr val="000066"/>
                </a:solidFill>
                <a:latin typeface="Arial"/>
              </a:rPr>
              <a:t>Please take note of the </a:t>
            </a:r>
            <a:r>
              <a:rPr lang="en-US" sz="1800" b="1" i="1" dirty="0">
                <a:solidFill>
                  <a:srgbClr val="000066"/>
                </a:solidFill>
                <a:latin typeface="Arial"/>
              </a:rPr>
              <a:t>CAEF Antitrust Compliance Guidelines</a:t>
            </a:r>
            <a:r>
              <a:rPr lang="en-US" sz="1800" b="1" dirty="0">
                <a:solidFill>
                  <a:srgbClr val="000066"/>
                </a:solidFill>
                <a:latin typeface="Arial"/>
              </a:rPr>
              <a:t>, which have been shared with you in advance of the event.</a:t>
            </a:r>
            <a:endParaRPr lang="de-DE" sz="1800" b="1" dirty="0">
              <a:solidFill>
                <a:srgbClr val="000066"/>
              </a:solidFill>
            </a:endParaRPr>
          </a:p>
        </p:txBody>
      </p:sp>
      <p:sp>
        <p:nvSpPr>
          <p:cNvPr id="8" name="Textfeld 7">
            <a:extLst>
              <a:ext uri="{FF2B5EF4-FFF2-40B4-BE49-F238E27FC236}">
                <a16:creationId xmlns:a16="http://schemas.microsoft.com/office/drawing/2014/main" id="{59F90933-4C79-4C8E-AC91-7A2B05B11D9D}"/>
              </a:ext>
            </a:extLst>
          </p:cNvPr>
          <p:cNvSpPr txBox="1"/>
          <p:nvPr userDrawn="1"/>
        </p:nvSpPr>
        <p:spPr>
          <a:xfrm>
            <a:off x="2670852" y="1904387"/>
            <a:ext cx="7010386" cy="4724370"/>
          </a:xfrm>
          <a:prstGeom prst="rect">
            <a:avLst/>
          </a:prstGeom>
          <a:noFill/>
        </p:spPr>
        <p:txBody>
          <a:bodyPr wrap="square" rtlCol="0">
            <a:spAutoFit/>
          </a:bodyPr>
          <a:lstStyle/>
          <a:p>
            <a:pPr marL="0" indent="180975" eaLnBrk="1" hangingPunct="1">
              <a:lnSpc>
                <a:spcPct val="90000"/>
              </a:lnSpc>
              <a:spcAft>
                <a:spcPts val="600"/>
              </a:spcAft>
              <a:buFontTx/>
              <a:buChar char="•"/>
            </a:pPr>
            <a:r>
              <a:rPr lang="de-DE" altLang="de-DE" sz="1400" dirty="0">
                <a:solidFill>
                  <a:srgbClr val="000066"/>
                </a:solidFill>
              </a:rPr>
              <a:t>Information </a:t>
            </a:r>
            <a:r>
              <a:rPr lang="de-DE" altLang="de-DE" sz="1400" dirty="0" err="1">
                <a:solidFill>
                  <a:srgbClr val="000066"/>
                </a:solidFill>
              </a:rPr>
              <a:t>exchange</a:t>
            </a:r>
            <a:endParaRPr lang="de-DE" altLang="de-DE" sz="1400" dirty="0">
              <a:solidFill>
                <a:srgbClr val="000066"/>
              </a:solidFill>
            </a:endParaRPr>
          </a:p>
          <a:p>
            <a:pPr marL="0" indent="180975" eaLnBrk="1" hangingPunct="1">
              <a:lnSpc>
                <a:spcPct val="90000"/>
              </a:lnSpc>
              <a:spcAft>
                <a:spcPts val="600"/>
              </a:spcAft>
              <a:buFontTx/>
              <a:buChar char="•"/>
            </a:pPr>
            <a:r>
              <a:rPr lang="de-DE" altLang="de-DE" sz="1400" dirty="0" err="1">
                <a:solidFill>
                  <a:srgbClr val="000066"/>
                </a:solidFill>
              </a:rPr>
              <a:t>Discussion</a:t>
            </a:r>
            <a:r>
              <a:rPr lang="de-DE" altLang="de-DE" sz="1400" dirty="0">
                <a:solidFill>
                  <a:srgbClr val="000066"/>
                </a:solidFill>
              </a:rPr>
              <a:t> </a:t>
            </a:r>
            <a:r>
              <a:rPr lang="de-DE" altLang="de-DE" sz="1400" dirty="0" err="1">
                <a:solidFill>
                  <a:srgbClr val="000066"/>
                </a:solidFill>
              </a:rPr>
              <a:t>of</a:t>
            </a:r>
            <a:r>
              <a:rPr lang="de-DE" altLang="de-DE" sz="1400" dirty="0">
                <a:solidFill>
                  <a:srgbClr val="000066"/>
                </a:solidFill>
              </a:rPr>
              <a:t> </a:t>
            </a:r>
            <a:r>
              <a:rPr lang="de-DE" altLang="de-DE" sz="1400" dirty="0" err="1">
                <a:solidFill>
                  <a:srgbClr val="000066"/>
                </a:solidFill>
              </a:rPr>
              <a:t>economic</a:t>
            </a:r>
            <a:r>
              <a:rPr lang="de-DE" altLang="de-DE" sz="1400" dirty="0">
                <a:solidFill>
                  <a:srgbClr val="000066"/>
                </a:solidFill>
              </a:rPr>
              <a:t> </a:t>
            </a:r>
            <a:r>
              <a:rPr lang="de-DE" altLang="de-DE" sz="1400" dirty="0" err="1">
                <a:solidFill>
                  <a:srgbClr val="000066"/>
                </a:solidFill>
              </a:rPr>
              <a:t>situation</a:t>
            </a:r>
            <a:endParaRPr lang="de-DE" altLang="de-DE" sz="1400" dirty="0">
              <a:solidFill>
                <a:srgbClr val="000066"/>
              </a:solidFill>
            </a:endParaRPr>
          </a:p>
          <a:p>
            <a:pPr marL="0" indent="180975" eaLnBrk="1" hangingPunct="1">
              <a:lnSpc>
                <a:spcPct val="90000"/>
              </a:lnSpc>
              <a:spcAft>
                <a:spcPts val="600"/>
              </a:spcAft>
              <a:buFontTx/>
              <a:buChar char="•"/>
            </a:pPr>
            <a:r>
              <a:rPr lang="de-DE" altLang="de-DE" sz="1400" dirty="0">
                <a:solidFill>
                  <a:srgbClr val="000066"/>
                </a:solidFill>
              </a:rPr>
              <a:t>Raw </a:t>
            </a:r>
            <a:r>
              <a:rPr lang="de-DE" altLang="de-DE" sz="1400" dirty="0" err="1">
                <a:solidFill>
                  <a:srgbClr val="000066"/>
                </a:solidFill>
              </a:rPr>
              <a:t>materials</a:t>
            </a:r>
            <a:endParaRPr lang="de-DE" altLang="de-DE" sz="1400" dirty="0">
              <a:solidFill>
                <a:srgbClr val="000066"/>
              </a:solidFill>
            </a:endParaRPr>
          </a:p>
          <a:p>
            <a:pPr marL="0" indent="180975" eaLnBrk="1" hangingPunct="1">
              <a:lnSpc>
                <a:spcPct val="90000"/>
              </a:lnSpc>
              <a:spcAft>
                <a:spcPts val="600"/>
              </a:spcAft>
              <a:buFontTx/>
              <a:buChar char="•"/>
            </a:pPr>
            <a:r>
              <a:rPr lang="de-DE" altLang="de-DE" sz="1400" dirty="0">
                <a:solidFill>
                  <a:srgbClr val="000066"/>
                </a:solidFill>
              </a:rPr>
              <a:t>Energy</a:t>
            </a:r>
          </a:p>
          <a:p>
            <a:pPr marL="0" indent="180975" eaLnBrk="1" hangingPunct="1">
              <a:lnSpc>
                <a:spcPct val="90000"/>
              </a:lnSpc>
              <a:spcAft>
                <a:spcPts val="600"/>
              </a:spcAft>
              <a:buFontTx/>
              <a:buChar char="•"/>
            </a:pPr>
            <a:r>
              <a:rPr lang="de-DE" altLang="de-DE" sz="1400" dirty="0">
                <a:solidFill>
                  <a:srgbClr val="000066"/>
                </a:solidFill>
              </a:rPr>
              <a:t>Technical </a:t>
            </a:r>
            <a:r>
              <a:rPr lang="de-DE" altLang="de-DE" sz="1400" dirty="0" err="1">
                <a:solidFill>
                  <a:srgbClr val="000066"/>
                </a:solidFill>
              </a:rPr>
              <a:t>issues</a:t>
            </a:r>
            <a:endParaRPr lang="de-DE" altLang="de-DE" sz="1400" dirty="0">
              <a:solidFill>
                <a:srgbClr val="000066"/>
              </a:solidFill>
            </a:endParaRPr>
          </a:p>
          <a:p>
            <a:pPr marL="0" indent="180975" eaLnBrk="1" hangingPunct="1">
              <a:lnSpc>
                <a:spcPct val="90000"/>
              </a:lnSpc>
              <a:spcAft>
                <a:spcPts val="600"/>
              </a:spcAft>
              <a:buFontTx/>
              <a:buChar char="•"/>
            </a:pPr>
            <a:r>
              <a:rPr lang="de-DE" altLang="de-DE" sz="1400" dirty="0">
                <a:solidFill>
                  <a:srgbClr val="000066"/>
                </a:solidFill>
              </a:rPr>
              <a:t>Etc.</a:t>
            </a:r>
          </a:p>
          <a:p>
            <a:pPr marL="0" marR="0" lvl="0" indent="0" algn="l" defTabSz="914400" rtl="0" eaLnBrk="1" fontAlgn="auto" latinLnBrk="0" hangingPunct="1">
              <a:lnSpc>
                <a:spcPct val="90000"/>
              </a:lnSpc>
              <a:spcBef>
                <a:spcPts val="0"/>
              </a:spcBef>
              <a:spcAft>
                <a:spcPts val="600"/>
              </a:spcAft>
              <a:buClrTx/>
              <a:buSzTx/>
              <a:buFontTx/>
              <a:buNone/>
              <a:tabLst/>
              <a:defRPr/>
            </a:pPr>
            <a:br>
              <a:rPr lang="de-DE" altLang="de-DE" sz="1400" b="1" dirty="0">
                <a:solidFill>
                  <a:srgbClr val="000066"/>
                </a:solidFill>
              </a:rPr>
            </a:br>
            <a:r>
              <a:rPr lang="de-DE" altLang="de-DE" sz="1400" u="sng" dirty="0" err="1">
                <a:solidFill>
                  <a:srgbClr val="000066"/>
                </a:solidFill>
              </a:rPr>
              <a:t>Almost</a:t>
            </a:r>
            <a:r>
              <a:rPr lang="de-DE" altLang="de-DE" sz="1400" u="sng" dirty="0">
                <a:solidFill>
                  <a:srgbClr val="000066"/>
                </a:solidFill>
              </a:rPr>
              <a:t> </a:t>
            </a:r>
            <a:r>
              <a:rPr lang="de-DE" altLang="de-DE" sz="1400" u="sng" dirty="0" err="1">
                <a:solidFill>
                  <a:srgbClr val="000066"/>
                </a:solidFill>
              </a:rPr>
              <a:t>no</a:t>
            </a:r>
            <a:r>
              <a:rPr lang="de-DE" altLang="de-DE" sz="1400" u="sng" dirty="0">
                <a:solidFill>
                  <a:srgbClr val="000066"/>
                </a:solidFill>
              </a:rPr>
              <a:t> </a:t>
            </a:r>
            <a:r>
              <a:rPr lang="de-DE" altLang="de-DE" sz="1400" u="sng" dirty="0" err="1">
                <a:solidFill>
                  <a:srgbClr val="000066"/>
                </a:solidFill>
              </a:rPr>
              <a:t>problem</a:t>
            </a:r>
            <a:r>
              <a:rPr lang="de-DE" altLang="de-DE" sz="1400" u="sng" dirty="0">
                <a:solidFill>
                  <a:srgbClr val="000066"/>
                </a:solidFill>
              </a:rPr>
              <a:t>: </a:t>
            </a:r>
            <a:br>
              <a:rPr lang="de-DE" altLang="de-DE" sz="1400" u="sng" dirty="0">
                <a:solidFill>
                  <a:srgbClr val="000066"/>
                </a:solidFill>
              </a:rPr>
            </a:br>
            <a:r>
              <a:rPr lang="de-DE" altLang="de-DE" sz="1400" dirty="0" err="1">
                <a:solidFill>
                  <a:srgbClr val="000066"/>
                </a:solidFill>
              </a:rPr>
              <a:t>Purchasing</a:t>
            </a:r>
            <a:r>
              <a:rPr lang="de-DE" altLang="de-DE" sz="1400" dirty="0">
                <a:solidFill>
                  <a:srgbClr val="000066"/>
                </a:solidFill>
              </a:rPr>
              <a:t> </a:t>
            </a:r>
            <a:r>
              <a:rPr lang="de-DE" altLang="de-DE" sz="1400" dirty="0" err="1">
                <a:solidFill>
                  <a:srgbClr val="000066"/>
                </a:solidFill>
              </a:rPr>
              <a:t>subjects</a:t>
            </a:r>
            <a:br>
              <a:rPr lang="de-DE" altLang="de-DE" sz="1400" dirty="0">
                <a:solidFill>
                  <a:srgbClr val="000066"/>
                </a:solidFill>
              </a:rPr>
            </a:br>
            <a:r>
              <a:rPr lang="de-DE" altLang="de-DE" sz="1400" dirty="0">
                <a:solidFill>
                  <a:srgbClr val="000066"/>
                </a:solidFill>
              </a:rPr>
              <a:t>Raw </a:t>
            </a:r>
            <a:r>
              <a:rPr lang="de-DE" altLang="de-DE" sz="1400" dirty="0" err="1">
                <a:solidFill>
                  <a:srgbClr val="000066"/>
                </a:solidFill>
              </a:rPr>
              <a:t>materials</a:t>
            </a:r>
            <a:r>
              <a:rPr lang="de-DE" altLang="de-DE" sz="1400" dirty="0">
                <a:solidFill>
                  <a:srgbClr val="000066"/>
                </a:solidFill>
              </a:rPr>
              <a:t> </a:t>
            </a:r>
            <a:r>
              <a:rPr lang="de-DE" altLang="de-DE" sz="1400" dirty="0" err="1">
                <a:solidFill>
                  <a:srgbClr val="000066"/>
                </a:solidFill>
              </a:rPr>
              <a:t>statistics</a:t>
            </a:r>
            <a:r>
              <a:rPr lang="de-DE" altLang="de-DE" sz="1400" dirty="0">
                <a:solidFill>
                  <a:srgbClr val="000066"/>
                </a:solidFill>
              </a:rPr>
              <a:t> </a:t>
            </a:r>
            <a:br>
              <a:rPr lang="de-DE" altLang="de-DE" sz="1400" dirty="0">
                <a:solidFill>
                  <a:srgbClr val="000066"/>
                </a:solidFill>
              </a:rPr>
            </a:br>
            <a:r>
              <a:rPr lang="de-DE" altLang="de-DE" sz="1400" dirty="0">
                <a:solidFill>
                  <a:srgbClr val="000066"/>
                </a:solidFill>
              </a:rPr>
              <a:t>Anonymous benchmark </a:t>
            </a:r>
            <a:r>
              <a:rPr lang="de-DE" altLang="de-DE" sz="1400" dirty="0" err="1">
                <a:solidFill>
                  <a:srgbClr val="000066"/>
                </a:solidFill>
              </a:rPr>
              <a:t>surveys</a:t>
            </a:r>
            <a:br>
              <a:rPr lang="de-DE" altLang="de-DE" sz="1400" dirty="0">
                <a:solidFill>
                  <a:srgbClr val="000066"/>
                </a:solidFill>
              </a:rPr>
            </a:br>
            <a:endParaRPr lang="de-DE" altLang="de-DE" sz="1400" dirty="0">
              <a:solidFill>
                <a:srgbClr val="000066"/>
              </a:solidFill>
            </a:endParaRPr>
          </a:p>
          <a:p>
            <a:pPr marL="0" marR="0" lvl="0" indent="0" algn="l" defTabSz="914400" rtl="0" eaLnBrk="1" fontAlgn="auto" latinLnBrk="0" hangingPunct="1">
              <a:lnSpc>
                <a:spcPct val="90000"/>
              </a:lnSpc>
              <a:spcBef>
                <a:spcPts val="0"/>
              </a:spcBef>
              <a:spcAft>
                <a:spcPts val="600"/>
              </a:spcAft>
              <a:buClrTx/>
              <a:buSzTx/>
              <a:buFontTx/>
              <a:buNone/>
              <a:tabLst/>
              <a:defRPr/>
            </a:pPr>
            <a:r>
              <a:rPr lang="de-DE" altLang="de-DE" sz="1400" u="sng" dirty="0">
                <a:solidFill>
                  <a:srgbClr val="000066"/>
                </a:solidFill>
              </a:rPr>
              <a:t>Non-topics </a:t>
            </a:r>
            <a:r>
              <a:rPr lang="de-DE" altLang="de-DE" sz="1400" u="sng" dirty="0" err="1">
                <a:solidFill>
                  <a:srgbClr val="000066"/>
                </a:solidFill>
              </a:rPr>
              <a:t>for</a:t>
            </a:r>
            <a:r>
              <a:rPr lang="de-DE" altLang="de-DE" sz="1400" u="sng" dirty="0">
                <a:solidFill>
                  <a:srgbClr val="000066"/>
                </a:solidFill>
              </a:rPr>
              <a:t> </a:t>
            </a:r>
            <a:r>
              <a:rPr lang="de-DE" altLang="de-DE" sz="1400" u="sng" dirty="0" err="1">
                <a:solidFill>
                  <a:srgbClr val="000066"/>
                </a:solidFill>
              </a:rPr>
              <a:t>our</a:t>
            </a:r>
            <a:r>
              <a:rPr lang="de-DE" altLang="de-DE" sz="1400" u="sng" dirty="0">
                <a:solidFill>
                  <a:srgbClr val="000066"/>
                </a:solidFill>
              </a:rPr>
              <a:t> </a:t>
            </a:r>
            <a:r>
              <a:rPr lang="de-DE" altLang="de-DE" sz="1400" u="sng" dirty="0" err="1">
                <a:solidFill>
                  <a:srgbClr val="000066"/>
                </a:solidFill>
              </a:rPr>
              <a:t>meetings</a:t>
            </a:r>
            <a:r>
              <a:rPr lang="de-DE" altLang="de-DE" sz="1400" u="sng" dirty="0">
                <a:solidFill>
                  <a:srgbClr val="000066"/>
                </a:solidFill>
              </a:rPr>
              <a:t>:</a:t>
            </a:r>
            <a:r>
              <a:rPr lang="de-DE" altLang="de-DE" sz="1400" dirty="0">
                <a:solidFill>
                  <a:srgbClr val="000066"/>
                </a:solidFill>
              </a:rPr>
              <a:t> </a:t>
            </a:r>
            <a:br>
              <a:rPr lang="de-DE" altLang="de-DE" sz="1400" dirty="0">
                <a:solidFill>
                  <a:srgbClr val="000066"/>
                </a:solidFill>
              </a:rPr>
            </a:br>
            <a:r>
              <a:rPr lang="de-DE" altLang="de-DE" sz="1400" dirty="0">
                <a:solidFill>
                  <a:srgbClr val="000066"/>
                </a:solidFill>
              </a:rPr>
              <a:t>Prices</a:t>
            </a:r>
            <a:br>
              <a:rPr lang="de-DE" altLang="de-DE" sz="1400" dirty="0">
                <a:solidFill>
                  <a:srgbClr val="000066"/>
                </a:solidFill>
              </a:rPr>
            </a:br>
            <a:r>
              <a:rPr lang="de-DE" altLang="de-DE" sz="1400" dirty="0" err="1">
                <a:solidFill>
                  <a:srgbClr val="000066"/>
                </a:solidFill>
              </a:rPr>
              <a:t>Quotas</a:t>
            </a:r>
            <a:br>
              <a:rPr lang="de-DE" altLang="de-DE" sz="1400" dirty="0">
                <a:solidFill>
                  <a:srgbClr val="000066"/>
                </a:solidFill>
              </a:rPr>
            </a:br>
            <a:r>
              <a:rPr lang="de-DE" altLang="de-DE" sz="1400" dirty="0" err="1">
                <a:solidFill>
                  <a:srgbClr val="000066"/>
                </a:solidFill>
              </a:rPr>
              <a:t>Concrete</a:t>
            </a:r>
            <a:r>
              <a:rPr lang="de-DE" altLang="de-DE" sz="1400" dirty="0">
                <a:solidFill>
                  <a:srgbClr val="000066"/>
                </a:solidFill>
              </a:rPr>
              <a:t> </a:t>
            </a:r>
            <a:r>
              <a:rPr lang="de-DE" altLang="de-DE" sz="1400" dirty="0" err="1">
                <a:solidFill>
                  <a:srgbClr val="000066"/>
                </a:solidFill>
              </a:rPr>
              <a:t>customer</a:t>
            </a:r>
            <a:r>
              <a:rPr lang="de-DE" altLang="de-DE" sz="1400" dirty="0">
                <a:solidFill>
                  <a:srgbClr val="000066"/>
                </a:solidFill>
              </a:rPr>
              <a:t> </a:t>
            </a:r>
            <a:r>
              <a:rPr lang="de-DE" altLang="de-DE" sz="1400" dirty="0" err="1">
                <a:solidFill>
                  <a:srgbClr val="000066"/>
                </a:solidFill>
              </a:rPr>
              <a:t>relationships</a:t>
            </a:r>
            <a:r>
              <a:rPr lang="de-DE" altLang="de-DE" sz="1400" dirty="0">
                <a:solidFill>
                  <a:srgbClr val="000066"/>
                </a:solidFill>
              </a:rPr>
              <a:t> </a:t>
            </a:r>
            <a:br>
              <a:rPr lang="de-DE" altLang="de-DE" sz="1400" dirty="0">
                <a:solidFill>
                  <a:srgbClr val="000066"/>
                </a:solidFill>
              </a:rPr>
            </a:br>
            <a:r>
              <a:rPr lang="de-DE" altLang="de-DE" sz="1400" dirty="0">
                <a:solidFill>
                  <a:srgbClr val="000066"/>
                </a:solidFill>
              </a:rPr>
              <a:t>Any </a:t>
            </a:r>
            <a:r>
              <a:rPr lang="de-DE" altLang="de-DE" sz="1400" dirty="0" err="1">
                <a:solidFill>
                  <a:srgbClr val="000066"/>
                </a:solidFill>
              </a:rPr>
              <a:t>measures</a:t>
            </a:r>
            <a:r>
              <a:rPr lang="de-DE" altLang="de-DE" sz="1400" dirty="0">
                <a:solidFill>
                  <a:srgbClr val="000066"/>
                </a:solidFill>
              </a:rPr>
              <a:t> </a:t>
            </a:r>
            <a:r>
              <a:rPr lang="de-DE" altLang="de-DE" sz="1400" dirty="0" err="1">
                <a:solidFill>
                  <a:srgbClr val="000066"/>
                </a:solidFill>
              </a:rPr>
              <a:t>with</a:t>
            </a:r>
            <a:r>
              <a:rPr lang="de-DE" altLang="de-DE" sz="1400" dirty="0">
                <a:solidFill>
                  <a:srgbClr val="000066"/>
                </a:solidFill>
              </a:rPr>
              <a:t> </a:t>
            </a:r>
            <a:r>
              <a:rPr lang="de-DE" altLang="de-DE" sz="1400" dirty="0" err="1">
                <a:solidFill>
                  <a:srgbClr val="000066"/>
                </a:solidFill>
              </a:rPr>
              <a:t>indirect</a:t>
            </a:r>
            <a:r>
              <a:rPr lang="de-DE" altLang="de-DE" sz="1400" dirty="0">
                <a:solidFill>
                  <a:srgbClr val="000066"/>
                </a:solidFill>
              </a:rPr>
              <a:t> </a:t>
            </a:r>
            <a:r>
              <a:rPr lang="de-DE" altLang="de-DE" sz="1400" dirty="0" err="1">
                <a:solidFill>
                  <a:srgbClr val="000066"/>
                </a:solidFill>
              </a:rPr>
              <a:t>effect</a:t>
            </a:r>
            <a:r>
              <a:rPr lang="de-DE" altLang="de-DE" sz="1400" dirty="0">
                <a:solidFill>
                  <a:srgbClr val="000066"/>
                </a:solidFill>
              </a:rPr>
              <a:t> on </a:t>
            </a:r>
            <a:r>
              <a:rPr lang="de-DE" altLang="de-DE" sz="1400" dirty="0" err="1">
                <a:solidFill>
                  <a:srgbClr val="000066"/>
                </a:solidFill>
              </a:rPr>
              <a:t>the</a:t>
            </a:r>
            <a:r>
              <a:rPr lang="de-DE" altLang="de-DE" sz="1400" dirty="0">
                <a:solidFill>
                  <a:srgbClr val="000066"/>
                </a:solidFill>
              </a:rPr>
              <a:t> </a:t>
            </a:r>
            <a:r>
              <a:rPr lang="de-DE" altLang="de-DE" sz="1400" dirty="0" err="1">
                <a:solidFill>
                  <a:srgbClr val="000066"/>
                </a:solidFill>
              </a:rPr>
              <a:t>topics</a:t>
            </a:r>
            <a:r>
              <a:rPr lang="de-DE" altLang="de-DE" sz="1400" dirty="0">
                <a:solidFill>
                  <a:srgbClr val="000066"/>
                </a:solidFill>
              </a:rPr>
              <a:t> </a:t>
            </a:r>
            <a:r>
              <a:rPr lang="de-DE" altLang="de-DE" sz="1400" dirty="0" err="1">
                <a:solidFill>
                  <a:srgbClr val="000066"/>
                </a:solidFill>
              </a:rPr>
              <a:t>mentioned</a:t>
            </a:r>
            <a:r>
              <a:rPr lang="de-DE" altLang="de-DE" sz="1400" dirty="0">
                <a:solidFill>
                  <a:srgbClr val="000066"/>
                </a:solidFill>
              </a:rPr>
              <a:t> </a:t>
            </a:r>
            <a:r>
              <a:rPr lang="de-DE" altLang="de-DE" sz="1400" dirty="0" err="1">
                <a:solidFill>
                  <a:srgbClr val="000066"/>
                </a:solidFill>
              </a:rPr>
              <a:t>above</a:t>
            </a:r>
            <a:br>
              <a:rPr lang="de-DE" altLang="de-DE" sz="1400" dirty="0">
                <a:solidFill>
                  <a:srgbClr val="000066"/>
                </a:solidFill>
              </a:rPr>
            </a:br>
            <a:r>
              <a:rPr lang="de-DE" altLang="de-DE" sz="1400" dirty="0" err="1">
                <a:solidFill>
                  <a:srgbClr val="000066"/>
                </a:solidFill>
              </a:rPr>
              <a:t>Statistics</a:t>
            </a:r>
            <a:r>
              <a:rPr lang="de-DE" altLang="de-DE" sz="1400" dirty="0">
                <a:solidFill>
                  <a:srgbClr val="000066"/>
                </a:solidFill>
              </a:rPr>
              <a:t> </a:t>
            </a:r>
            <a:r>
              <a:rPr lang="de-DE" altLang="de-DE" sz="1400" dirty="0" err="1">
                <a:solidFill>
                  <a:srgbClr val="000066"/>
                </a:solidFill>
              </a:rPr>
              <a:t>have</a:t>
            </a:r>
            <a:r>
              <a:rPr lang="de-DE" altLang="de-DE" sz="1400" dirty="0">
                <a:solidFill>
                  <a:srgbClr val="000066"/>
                </a:solidFill>
              </a:rPr>
              <a:t> </a:t>
            </a:r>
            <a:r>
              <a:rPr lang="de-DE" altLang="de-DE" sz="1400" dirty="0" err="1">
                <a:solidFill>
                  <a:srgbClr val="000066"/>
                </a:solidFill>
              </a:rPr>
              <a:t>to</a:t>
            </a:r>
            <a:r>
              <a:rPr lang="de-DE" altLang="de-DE" sz="1400" dirty="0">
                <a:solidFill>
                  <a:srgbClr val="000066"/>
                </a:solidFill>
              </a:rPr>
              <a:t> </a:t>
            </a:r>
            <a:r>
              <a:rPr lang="de-DE" altLang="de-DE" sz="1400" dirty="0" err="1">
                <a:solidFill>
                  <a:srgbClr val="000066"/>
                </a:solidFill>
              </a:rPr>
              <a:t>respect</a:t>
            </a:r>
            <a:r>
              <a:rPr lang="de-DE" altLang="de-DE" sz="1400" dirty="0">
                <a:solidFill>
                  <a:srgbClr val="000066"/>
                </a:solidFill>
              </a:rPr>
              <a:t> </a:t>
            </a:r>
            <a:r>
              <a:rPr lang="de-DE" altLang="de-DE" sz="1400" dirty="0" err="1">
                <a:solidFill>
                  <a:srgbClr val="000066"/>
                </a:solidFill>
              </a:rPr>
              <a:t>these</a:t>
            </a:r>
            <a:r>
              <a:rPr lang="de-DE" altLang="de-DE" sz="1400" dirty="0">
                <a:solidFill>
                  <a:srgbClr val="000066"/>
                </a:solidFill>
              </a:rPr>
              <a:t> </a:t>
            </a:r>
            <a:r>
              <a:rPr lang="de-DE" altLang="de-DE" sz="1400" dirty="0" err="1">
                <a:solidFill>
                  <a:srgbClr val="000066"/>
                </a:solidFill>
              </a:rPr>
              <a:t>issues</a:t>
            </a:r>
            <a:endParaRPr lang="de-DE" altLang="de-DE" sz="1400" dirty="0">
              <a:solidFill>
                <a:srgbClr val="000066"/>
              </a:solidFill>
            </a:endParaRPr>
          </a:p>
          <a:p>
            <a:pPr eaLnBrk="1" hangingPunct="1">
              <a:lnSpc>
                <a:spcPct val="90000"/>
              </a:lnSpc>
            </a:pPr>
            <a:endParaRPr lang="de-DE" altLang="de-DE" dirty="0">
              <a:solidFill>
                <a:srgbClr val="000066"/>
              </a:solidFill>
            </a:endParaRPr>
          </a:p>
          <a:p>
            <a:endParaRPr lang="en-GB" dirty="0">
              <a:solidFill>
                <a:srgbClr val="000066"/>
              </a:solidFill>
            </a:endParaRPr>
          </a:p>
        </p:txBody>
      </p:sp>
      <p:pic>
        <p:nvPicPr>
          <p:cNvPr id="18" name="Grafik 17" descr="Ein Bild, das drinnen, Kochen, Pfanne enthält.&#10;&#10;Automatisch generierte Beschreibung">
            <a:extLst>
              <a:ext uri="{FF2B5EF4-FFF2-40B4-BE49-F238E27FC236}">
                <a16:creationId xmlns:a16="http://schemas.microsoft.com/office/drawing/2014/main" id="{B18B7220-5470-4A03-85EB-BC49CC808B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008" r="26477"/>
          <a:stretch/>
        </p:blipFill>
        <p:spPr>
          <a:xfrm>
            <a:off x="0" y="0"/>
            <a:ext cx="2354157" cy="6858000"/>
          </a:xfrm>
          <a:prstGeom prst="rect">
            <a:avLst/>
          </a:prstGeom>
        </p:spPr>
      </p:pic>
    </p:spTree>
    <p:extLst>
      <p:ext uri="{BB962C8B-B14F-4D97-AF65-F5344CB8AC3E}">
        <p14:creationId xmlns:p14="http://schemas.microsoft.com/office/powerpoint/2010/main" val="59942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EF Schlussfolie mit Kontakt">
    <p:spTree>
      <p:nvGrpSpPr>
        <p:cNvPr id="1" name=""/>
        <p:cNvGrpSpPr/>
        <p:nvPr/>
      </p:nvGrpSpPr>
      <p:grpSpPr>
        <a:xfrm>
          <a:off x="0" y="0"/>
          <a:ext cx="0" cy="0"/>
          <a:chOff x="0" y="0"/>
          <a:chExt cx="0" cy="0"/>
        </a:xfrm>
      </p:grpSpPr>
      <p:pic>
        <p:nvPicPr>
          <p:cNvPr id="3" name="Picture 2" descr="O:\BDG\Red-Grafik\Tagesgeschäft\2019\15_PPT CAEF\Fotolia_1507725_ds3.jpg">
            <a:extLst>
              <a:ext uri="{FF2B5EF4-FFF2-40B4-BE49-F238E27FC236}">
                <a16:creationId xmlns:a16="http://schemas.microsoft.com/office/drawing/2014/main" id="{19245F7A-329E-4F62-8451-82C0FCE4DD7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 t="6921" r="311" b="40720"/>
          <a:stretch/>
        </p:blipFill>
        <p:spPr bwMode="auto">
          <a:xfrm>
            <a:off x="-48682" y="0"/>
            <a:ext cx="1222486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ieren 3">
            <a:extLst>
              <a:ext uri="{FF2B5EF4-FFF2-40B4-BE49-F238E27FC236}">
                <a16:creationId xmlns:a16="http://schemas.microsoft.com/office/drawing/2014/main" id="{C19FBB3E-7424-485F-B79B-EB59A5B65E0D}"/>
              </a:ext>
            </a:extLst>
          </p:cNvPr>
          <p:cNvGrpSpPr/>
          <p:nvPr userDrawn="1"/>
        </p:nvGrpSpPr>
        <p:grpSpPr>
          <a:xfrm>
            <a:off x="8976320" y="251520"/>
            <a:ext cx="3072341" cy="3177480"/>
            <a:chOff x="6588224" y="188640"/>
            <a:chExt cx="2448272" cy="2520280"/>
          </a:xfrm>
        </p:grpSpPr>
        <p:sp>
          <p:nvSpPr>
            <p:cNvPr id="5" name="Rectangle 2">
              <a:extLst>
                <a:ext uri="{FF2B5EF4-FFF2-40B4-BE49-F238E27FC236}">
                  <a16:creationId xmlns:a16="http://schemas.microsoft.com/office/drawing/2014/main" id="{8598ACDB-321E-4166-81E0-9342C3FE1011}"/>
                </a:ext>
              </a:extLst>
            </p:cNvPr>
            <p:cNvSpPr txBox="1">
              <a:spLocks noChangeArrowheads="1"/>
            </p:cNvSpPr>
            <p:nvPr userDrawn="1"/>
          </p:nvSpPr>
          <p:spPr>
            <a:xfrm>
              <a:off x="6588224" y="1744216"/>
              <a:ext cx="2448272" cy="964704"/>
            </a:xfrm>
            <a:prstGeom prst="rect">
              <a:avLst/>
            </a:prstGeom>
          </p:spPr>
          <p:txBody>
            <a:bodyPr lIns="144000"/>
            <a:lst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200" b="1">
                  <a:solidFill>
                    <a:srgbClr val="000066"/>
                  </a:solidFill>
                  <a:latin typeface="Arial" pitchFamily="34" charset="0"/>
                </a:defRPr>
              </a:lvl2pPr>
              <a:lvl3pPr algn="l" rtl="0" eaLnBrk="0" fontAlgn="base" hangingPunct="0">
                <a:spcBef>
                  <a:spcPct val="0"/>
                </a:spcBef>
                <a:spcAft>
                  <a:spcPct val="0"/>
                </a:spcAft>
                <a:defRPr sz="2200" b="1">
                  <a:solidFill>
                    <a:srgbClr val="000066"/>
                  </a:solidFill>
                  <a:latin typeface="Arial" pitchFamily="34" charset="0"/>
                </a:defRPr>
              </a:lvl3pPr>
              <a:lvl4pPr algn="l" rtl="0" eaLnBrk="0" fontAlgn="base" hangingPunct="0">
                <a:spcBef>
                  <a:spcPct val="0"/>
                </a:spcBef>
                <a:spcAft>
                  <a:spcPct val="0"/>
                </a:spcAft>
                <a:defRPr sz="2200" b="1">
                  <a:solidFill>
                    <a:srgbClr val="000066"/>
                  </a:solidFill>
                  <a:latin typeface="Arial" pitchFamily="34" charset="0"/>
                </a:defRPr>
              </a:lvl4pPr>
              <a:lvl5pPr algn="l" rtl="0" eaLnBrk="0" fontAlgn="base" hangingPunct="0">
                <a:spcBef>
                  <a:spcPct val="0"/>
                </a:spcBef>
                <a:spcAft>
                  <a:spcPct val="0"/>
                </a:spcAft>
                <a:defRPr sz="2200" b="1">
                  <a:solidFill>
                    <a:srgbClr val="000066"/>
                  </a:solidFill>
                  <a:latin typeface="Arial" pitchFamily="34" charset="0"/>
                </a:defRPr>
              </a:lvl5pPr>
              <a:lvl6pPr marL="457200" algn="l" rtl="0" fontAlgn="base">
                <a:spcBef>
                  <a:spcPct val="0"/>
                </a:spcBef>
                <a:spcAft>
                  <a:spcPct val="0"/>
                </a:spcAft>
                <a:defRPr sz="2200" b="1">
                  <a:solidFill>
                    <a:srgbClr val="000066"/>
                  </a:solidFill>
                  <a:latin typeface="Arial" pitchFamily="34" charset="0"/>
                </a:defRPr>
              </a:lvl6pPr>
              <a:lvl7pPr marL="914400" algn="l" rtl="0" fontAlgn="base">
                <a:spcBef>
                  <a:spcPct val="0"/>
                </a:spcBef>
                <a:spcAft>
                  <a:spcPct val="0"/>
                </a:spcAft>
                <a:defRPr sz="2200" b="1">
                  <a:solidFill>
                    <a:srgbClr val="000066"/>
                  </a:solidFill>
                  <a:latin typeface="Arial" pitchFamily="34" charset="0"/>
                </a:defRPr>
              </a:lvl7pPr>
              <a:lvl8pPr marL="1371600" algn="l" rtl="0" fontAlgn="base">
                <a:spcBef>
                  <a:spcPct val="0"/>
                </a:spcBef>
                <a:spcAft>
                  <a:spcPct val="0"/>
                </a:spcAft>
                <a:defRPr sz="2200" b="1">
                  <a:solidFill>
                    <a:srgbClr val="000066"/>
                  </a:solidFill>
                  <a:latin typeface="Arial" pitchFamily="34" charset="0"/>
                </a:defRPr>
              </a:lvl8pPr>
              <a:lvl9pPr marL="1828800" algn="l" rtl="0" fontAlgn="base">
                <a:spcBef>
                  <a:spcPct val="0"/>
                </a:spcBef>
                <a:spcAft>
                  <a:spcPct val="0"/>
                </a:spcAft>
                <a:defRPr sz="2200" b="1">
                  <a:solidFill>
                    <a:srgbClr val="000066"/>
                  </a:solidFill>
                  <a:latin typeface="Arial" pitchFamily="34" charset="0"/>
                </a:defRPr>
              </a:lvl9pPr>
            </a:lstStyle>
            <a:p>
              <a:pPr algn="ctr" eaLnBrk="1" hangingPunct="1"/>
              <a:r>
                <a:rPr lang="de-DE" altLang="de-DE" sz="2133" dirty="0">
                  <a:solidFill>
                    <a:srgbClr val="000066"/>
                  </a:solidFill>
                </a:rPr>
                <a:t>The European</a:t>
              </a:r>
            </a:p>
            <a:p>
              <a:pPr algn="ctr" eaLnBrk="1" hangingPunct="1"/>
              <a:r>
                <a:rPr lang="de-DE" altLang="de-DE" sz="2133" dirty="0">
                  <a:solidFill>
                    <a:srgbClr val="000066"/>
                  </a:solidFill>
                </a:rPr>
                <a:t>Foundry </a:t>
              </a:r>
              <a:r>
                <a:rPr lang="de-DE" altLang="de-DE" sz="2133" dirty="0" err="1">
                  <a:solidFill>
                    <a:srgbClr val="000066"/>
                  </a:solidFill>
                </a:rPr>
                <a:t>Association</a:t>
              </a:r>
              <a:endParaRPr lang="de-DE" altLang="de-DE" sz="2133" dirty="0">
                <a:solidFill>
                  <a:srgbClr val="000066"/>
                </a:solidFill>
              </a:endParaRPr>
            </a:p>
          </p:txBody>
        </p:sp>
        <p:pic>
          <p:nvPicPr>
            <p:cNvPr id="6" name="Picture 3">
              <a:extLst>
                <a:ext uri="{FF2B5EF4-FFF2-40B4-BE49-F238E27FC236}">
                  <a16:creationId xmlns:a16="http://schemas.microsoft.com/office/drawing/2014/main" id="{1FAEB721-A0FB-46E3-A196-DC972C24CEB0}"/>
                </a:ext>
              </a:extLst>
            </p:cNvPr>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ackgroundRemoval t="1342" b="97105" l="634" r="95880">
                          <a14:foregroundMark x1="31775" y1="7133" x2="31775" y2="7133"/>
                          <a14:foregroundMark x1="49445" y1="4661" x2="49445" y2="4661"/>
                          <a14:foregroundMark x1="66086" y1="9746" x2="66086" y2="9746"/>
                          <a14:foregroundMark x1="79715" y1="20339" x2="79715" y2="20339"/>
                          <a14:foregroundMark x1="85499" y1="34675" x2="85499" y2="34675"/>
                          <a14:foregroundMark x1="82488" y1="48093" x2="82488" y2="48093"/>
                          <a14:foregroundMark x1="72425" y1="59181" x2="72425" y2="59181"/>
                          <a14:foregroundMark x1="58558" y1="66808" x2="58558" y2="66808"/>
                          <a14:foregroundMark x1="40095" y1="66243" x2="40095" y2="66243"/>
                          <a14:foregroundMark x1="27021" y1="59887" x2="27021" y2="59887"/>
                          <a14:foregroundMark x1="17908" y1="47881" x2="17908" y2="47881"/>
                          <a14:foregroundMark x1="14580" y1="35381" x2="14580" y2="35381"/>
                          <a14:foregroundMark x1="20523" y1="21045" x2="20523" y2="21045"/>
                          <a14:foregroundMark x1="30032" y1="30085" x2="30032" y2="30085"/>
                          <a14:foregroundMark x1="45483" y1="32698" x2="45483" y2="32698"/>
                          <a14:foregroundMark x1="67036" y1="37500" x2="67036" y2="37500"/>
                          <a14:foregroundMark x1="49604" y1="1483" x2="49604" y2="1483"/>
                          <a14:foregroundMark x1="16244" y1="80297" x2="16244" y2="80297"/>
                          <a14:foregroundMark x1="21078" y1="83121" x2="21078" y2="83121"/>
                          <a14:foregroundMark x1="27258" y1="83545" x2="27258" y2="83545"/>
                          <a14:foregroundMark x1="36450" y1="82980" x2="36450" y2="82980"/>
                          <a14:foregroundMark x1="43502" y1="83898" x2="43502" y2="83898"/>
                          <a14:foregroundMark x1="49842" y1="83686" x2="49842" y2="83686"/>
                          <a14:foregroundMark x1="53803" y1="83616" x2="53803" y2="83616"/>
                          <a14:foregroundMark x1="60697" y1="83969" x2="60697" y2="83969"/>
                          <a14:foregroundMark x1="66719" y1="83898" x2="66719" y2="83898"/>
                          <a14:foregroundMark x1="75753" y1="83898" x2="75753" y2="83898"/>
                          <a14:foregroundMark x1="78843" y1="83475" x2="78843" y2="83475"/>
                          <a14:foregroundMark x1="713" y1="92655" x2="713" y2="92655"/>
                          <a14:foregroundMark x1="634" y1="97175" x2="634" y2="97175"/>
                          <a14:foregroundMark x1="6735" y1="95904" x2="6735" y2="95904"/>
                          <a14:foregroundMark x1="13471" y1="96328" x2="13471" y2="96328"/>
                          <a14:foregroundMark x1="19572" y1="96186" x2="19572" y2="96186"/>
                          <a14:foregroundMark x1="25436" y1="96751" x2="25436" y2="96751"/>
                          <a14:foregroundMark x1="32013" y1="96610" x2="32013" y2="96610"/>
                          <a14:foregroundMark x1="44057" y1="96398" x2="44057" y2="96398"/>
                          <a14:foregroundMark x1="51823" y1="95198" x2="51823" y2="95198"/>
                          <a14:foregroundMark x1="60063" y1="96257" x2="60063" y2="96257"/>
                          <a14:foregroundMark x1="62837" y1="95692" x2="62837" y2="95692"/>
                          <a14:foregroundMark x1="68859" y1="96116" x2="68859" y2="96116"/>
                          <a14:foregroundMark x1="74960" y1="96257" x2="74960" y2="96257"/>
                          <a14:foregroundMark x1="80666" y1="96257" x2="80666" y2="96257"/>
                          <a14:foregroundMark x1="83518" y1="95621" x2="83518" y2="95621"/>
                          <a14:foregroundMark x1="86846" y1="95551" x2="86846" y2="95551"/>
                          <a14:foregroundMark x1="87005" y1="91808" x2="87005" y2="91808"/>
                          <a14:foregroundMark x1="75119" y1="91949" x2="75119" y2="91949"/>
                          <a14:foregroundMark x1="88906" y1="95339" x2="88906" y2="95339"/>
                          <a14:foregroundMark x1="95880" y1="94845" x2="95880" y2="94845"/>
                          <a14:foregroundMark x1="54754" y1="32133" x2="54754" y2="32133"/>
                          <a14:backgroundMark x1="8954" y1="95268" x2="8954" y2="95268"/>
                          <a14:backgroundMark x1="27496" y1="95410" x2="27496" y2="95410"/>
                          <a14:backgroundMark x1="64659" y1="95621" x2="64659" y2="95621"/>
                          <a14:backgroundMark x1="91125" y1="95551" x2="91125" y2="95551"/>
                          <a14:backgroundMark x1="79002" y1="96540" x2="79002" y2="96540"/>
                          <a14:backgroundMark x1="46197" y1="94633" x2="46197" y2="94633"/>
                          <a14:backgroundMark x1="74168" y1="85099" x2="74168" y2="85099"/>
                          <a14:backgroundMark x1="68463" y1="83051" x2="68463" y2="83051"/>
                          <a14:backgroundMark x1="62678" y1="84393" x2="62678" y2="84393"/>
                          <a14:backgroundMark x1="55784" y1="83828" x2="55784" y2="83828"/>
                          <a14:backgroundMark x1="29002" y1="83121" x2="29002" y2="83121"/>
                        </a14:backgroundRemoval>
                      </a14:imgEffect>
                    </a14:imgLayer>
                  </a14:imgProps>
                </a:ext>
                <a:ext uri="{28A0092B-C50C-407E-A947-70E740481C1C}">
                  <a14:useLocalDpi xmlns:a14="http://schemas.microsoft.com/office/drawing/2010/main" val="0"/>
                </a:ext>
              </a:extLst>
            </a:blip>
            <a:srcRect b="25508"/>
            <a:stretch/>
          </p:blipFill>
          <p:spPr bwMode="auto">
            <a:xfrm>
              <a:off x="6948264" y="188640"/>
              <a:ext cx="1860899" cy="155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Rectangle 2">
            <a:extLst>
              <a:ext uri="{FF2B5EF4-FFF2-40B4-BE49-F238E27FC236}">
                <a16:creationId xmlns:a16="http://schemas.microsoft.com/office/drawing/2014/main" id="{63F22922-1B0B-4C84-90C6-0261DC9C6C6C}"/>
              </a:ext>
            </a:extLst>
          </p:cNvPr>
          <p:cNvSpPr txBox="1">
            <a:spLocks noChangeArrowheads="1"/>
          </p:cNvSpPr>
          <p:nvPr userDrawn="1"/>
        </p:nvSpPr>
        <p:spPr>
          <a:xfrm>
            <a:off x="9747157" y="6444462"/>
            <a:ext cx="2016224" cy="324036"/>
          </a:xfrm>
          <a:prstGeom prst="rect">
            <a:avLst/>
          </a:prstGeom>
        </p:spPr>
        <p:txBody>
          <a:bodyPr/>
          <a:lst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200" b="1">
                <a:solidFill>
                  <a:srgbClr val="000066"/>
                </a:solidFill>
                <a:latin typeface="Arial" pitchFamily="34" charset="0"/>
              </a:defRPr>
            </a:lvl2pPr>
            <a:lvl3pPr algn="l" rtl="0" eaLnBrk="0" fontAlgn="base" hangingPunct="0">
              <a:spcBef>
                <a:spcPct val="0"/>
              </a:spcBef>
              <a:spcAft>
                <a:spcPct val="0"/>
              </a:spcAft>
              <a:defRPr sz="2200" b="1">
                <a:solidFill>
                  <a:srgbClr val="000066"/>
                </a:solidFill>
                <a:latin typeface="Arial" pitchFamily="34" charset="0"/>
              </a:defRPr>
            </a:lvl3pPr>
            <a:lvl4pPr algn="l" rtl="0" eaLnBrk="0" fontAlgn="base" hangingPunct="0">
              <a:spcBef>
                <a:spcPct val="0"/>
              </a:spcBef>
              <a:spcAft>
                <a:spcPct val="0"/>
              </a:spcAft>
              <a:defRPr sz="2200" b="1">
                <a:solidFill>
                  <a:srgbClr val="000066"/>
                </a:solidFill>
                <a:latin typeface="Arial" pitchFamily="34" charset="0"/>
              </a:defRPr>
            </a:lvl4pPr>
            <a:lvl5pPr algn="l" rtl="0" eaLnBrk="0" fontAlgn="base" hangingPunct="0">
              <a:spcBef>
                <a:spcPct val="0"/>
              </a:spcBef>
              <a:spcAft>
                <a:spcPct val="0"/>
              </a:spcAft>
              <a:defRPr sz="2200" b="1">
                <a:solidFill>
                  <a:srgbClr val="000066"/>
                </a:solidFill>
                <a:latin typeface="Arial" pitchFamily="34" charset="0"/>
              </a:defRPr>
            </a:lvl5pPr>
            <a:lvl6pPr marL="457200" algn="l" rtl="0" fontAlgn="base">
              <a:spcBef>
                <a:spcPct val="0"/>
              </a:spcBef>
              <a:spcAft>
                <a:spcPct val="0"/>
              </a:spcAft>
              <a:defRPr sz="2200" b="1">
                <a:solidFill>
                  <a:srgbClr val="000066"/>
                </a:solidFill>
                <a:latin typeface="Arial" pitchFamily="34" charset="0"/>
              </a:defRPr>
            </a:lvl6pPr>
            <a:lvl7pPr marL="914400" algn="l" rtl="0" fontAlgn="base">
              <a:spcBef>
                <a:spcPct val="0"/>
              </a:spcBef>
              <a:spcAft>
                <a:spcPct val="0"/>
              </a:spcAft>
              <a:defRPr sz="2200" b="1">
                <a:solidFill>
                  <a:srgbClr val="000066"/>
                </a:solidFill>
                <a:latin typeface="Arial" pitchFamily="34" charset="0"/>
              </a:defRPr>
            </a:lvl7pPr>
            <a:lvl8pPr marL="1371600" algn="l" rtl="0" fontAlgn="base">
              <a:spcBef>
                <a:spcPct val="0"/>
              </a:spcBef>
              <a:spcAft>
                <a:spcPct val="0"/>
              </a:spcAft>
              <a:defRPr sz="2200" b="1">
                <a:solidFill>
                  <a:srgbClr val="000066"/>
                </a:solidFill>
                <a:latin typeface="Arial" pitchFamily="34" charset="0"/>
              </a:defRPr>
            </a:lvl8pPr>
            <a:lvl9pPr marL="1828800" algn="l" rtl="0" fontAlgn="base">
              <a:spcBef>
                <a:spcPct val="0"/>
              </a:spcBef>
              <a:spcAft>
                <a:spcPct val="0"/>
              </a:spcAft>
              <a:defRPr sz="2200" b="1">
                <a:solidFill>
                  <a:srgbClr val="000066"/>
                </a:solidFill>
                <a:latin typeface="Arial" pitchFamily="34" charset="0"/>
              </a:defRPr>
            </a:lvl9pPr>
          </a:lstStyle>
          <a:p>
            <a:pPr algn="r" eaLnBrk="1" hangingPunct="1"/>
            <a:r>
              <a:rPr lang="de-DE" altLang="de-DE" sz="1400" kern="0" dirty="0">
                <a:solidFill>
                  <a:srgbClr val="000066"/>
                </a:solidFill>
              </a:rPr>
              <a:t>www.caef.eu</a:t>
            </a:r>
          </a:p>
        </p:txBody>
      </p:sp>
      <p:sp>
        <p:nvSpPr>
          <p:cNvPr id="12" name="Textfeld 11">
            <a:extLst>
              <a:ext uri="{FF2B5EF4-FFF2-40B4-BE49-F238E27FC236}">
                <a16:creationId xmlns:a16="http://schemas.microsoft.com/office/drawing/2014/main" id="{4BA9A977-D56F-49E8-ABB0-3F2423BF9B6D}"/>
              </a:ext>
            </a:extLst>
          </p:cNvPr>
          <p:cNvSpPr txBox="1"/>
          <p:nvPr userDrawn="1"/>
        </p:nvSpPr>
        <p:spPr>
          <a:xfrm>
            <a:off x="4346837" y="4796028"/>
            <a:ext cx="3981411" cy="1600438"/>
          </a:xfrm>
          <a:prstGeom prst="rect">
            <a:avLst/>
          </a:prstGeom>
          <a:noFill/>
        </p:spPr>
        <p:txBody>
          <a:bodyPr wrap="square" rtlCol="0">
            <a:spAutoFit/>
          </a:bodyPr>
          <a:lstStyle/>
          <a:p>
            <a:endParaRPr lang="de-DE" sz="1400" b="1" dirty="0">
              <a:solidFill>
                <a:srgbClr val="000066"/>
              </a:solidFill>
              <a:latin typeface="Arial" panose="020B0604020202020204" pitchFamily="34" charset="0"/>
            </a:endParaRPr>
          </a:p>
          <a:p>
            <a:endParaRPr lang="de-DE" sz="1400" b="1" dirty="0">
              <a:solidFill>
                <a:srgbClr val="000066"/>
              </a:solidFill>
              <a:latin typeface="Arial" panose="020B0604020202020204" pitchFamily="34" charset="0"/>
            </a:endParaRPr>
          </a:p>
          <a:p>
            <a:endParaRPr lang="de-DE" sz="1400" b="1" dirty="0">
              <a:solidFill>
                <a:srgbClr val="000066"/>
              </a:solidFill>
              <a:latin typeface="Arial" panose="020B0604020202020204" pitchFamily="34" charset="0"/>
            </a:endParaRPr>
          </a:p>
          <a:p>
            <a:endParaRPr lang="de-DE" sz="1400" dirty="0">
              <a:solidFill>
                <a:srgbClr val="000066"/>
              </a:solidFill>
              <a:latin typeface="Arial" panose="020B0604020202020204" pitchFamily="34" charset="0"/>
            </a:endParaRPr>
          </a:p>
          <a:p>
            <a:r>
              <a:rPr lang="de-DE" sz="1400" dirty="0">
                <a:solidFill>
                  <a:srgbClr val="000066"/>
                </a:solidFill>
                <a:latin typeface="Arial" panose="020B0604020202020204" pitchFamily="34" charset="0"/>
              </a:rPr>
              <a:t>Phone.:  	</a:t>
            </a:r>
          </a:p>
          <a:p>
            <a:r>
              <a:rPr lang="de-DE" sz="1400" dirty="0">
                <a:solidFill>
                  <a:srgbClr val="000066"/>
                </a:solidFill>
                <a:latin typeface="Arial" panose="020B0604020202020204" pitchFamily="34" charset="0"/>
              </a:rPr>
              <a:t>Mobil:     	</a:t>
            </a:r>
          </a:p>
          <a:p>
            <a:r>
              <a:rPr lang="de-DE" sz="1400" dirty="0">
                <a:solidFill>
                  <a:srgbClr val="000066"/>
                </a:solidFill>
                <a:latin typeface="Arial" panose="020B0604020202020204" pitchFamily="34" charset="0"/>
              </a:rPr>
              <a:t>E-Mail:  	</a:t>
            </a:r>
          </a:p>
        </p:txBody>
      </p:sp>
      <p:sp>
        <p:nvSpPr>
          <p:cNvPr id="9" name="Textplatzhalter 8">
            <a:extLst>
              <a:ext uri="{FF2B5EF4-FFF2-40B4-BE49-F238E27FC236}">
                <a16:creationId xmlns:a16="http://schemas.microsoft.com/office/drawing/2014/main" id="{9795B702-F786-4F5F-8DA5-FFE7AA40BAC0}"/>
              </a:ext>
            </a:extLst>
          </p:cNvPr>
          <p:cNvSpPr>
            <a:spLocks noGrp="1"/>
          </p:cNvSpPr>
          <p:nvPr>
            <p:ph type="body" sz="quarter" idx="10" hasCustomPrompt="1"/>
          </p:nvPr>
        </p:nvSpPr>
        <p:spPr>
          <a:xfrm>
            <a:off x="4346837" y="4779446"/>
            <a:ext cx="3708000" cy="180000"/>
          </a:xfrm>
        </p:spPr>
        <p:txBody>
          <a:bodyPr anchor="ctr"/>
          <a:lstStyle>
            <a:lvl1pPr algn="l">
              <a:defRPr sz="1400" b="1">
                <a:solidFill>
                  <a:srgbClr val="222281"/>
                </a:solidFill>
              </a:defRPr>
            </a:lvl1pPr>
          </a:lstStyle>
          <a:p>
            <a:pPr lvl="0"/>
            <a:r>
              <a:rPr lang="de-DE" dirty="0"/>
              <a:t>Name</a:t>
            </a:r>
          </a:p>
        </p:txBody>
      </p:sp>
      <p:sp>
        <p:nvSpPr>
          <p:cNvPr id="11" name="Textplatzhalter 10">
            <a:extLst>
              <a:ext uri="{FF2B5EF4-FFF2-40B4-BE49-F238E27FC236}">
                <a16:creationId xmlns:a16="http://schemas.microsoft.com/office/drawing/2014/main" id="{A6F379D7-950E-42C9-98F5-3A1E20CDB783}"/>
              </a:ext>
            </a:extLst>
          </p:cNvPr>
          <p:cNvSpPr>
            <a:spLocks noGrp="1"/>
          </p:cNvSpPr>
          <p:nvPr>
            <p:ph type="body" sz="quarter" idx="11" hasCustomPrompt="1"/>
          </p:nvPr>
        </p:nvSpPr>
        <p:spPr>
          <a:xfrm>
            <a:off x="4346837" y="5026353"/>
            <a:ext cx="3708000" cy="180000"/>
          </a:xfrm>
        </p:spPr>
        <p:txBody>
          <a:bodyPr anchor="ctr"/>
          <a:lstStyle>
            <a:lvl1pPr algn="l">
              <a:defRPr lang="en-GB" sz="1400" b="0" dirty="0">
                <a:solidFill>
                  <a:srgbClr val="000066"/>
                </a:solidFill>
                <a:latin typeface="+mn-lt"/>
                <a:ea typeface="+mn-ea"/>
                <a:cs typeface="+mn-cs"/>
                <a:sym typeface="Symbol" pitchFamily="18" charset="2"/>
              </a:defRPr>
            </a:lvl1pPr>
          </a:lstStyle>
          <a:p>
            <a:pPr lvl="0"/>
            <a:r>
              <a:rPr lang="de-DE" dirty="0"/>
              <a:t>Position</a:t>
            </a:r>
            <a:endParaRPr lang="en-GB" dirty="0"/>
          </a:p>
        </p:txBody>
      </p:sp>
      <p:sp>
        <p:nvSpPr>
          <p:cNvPr id="13" name="Textplatzhalter 12">
            <a:extLst>
              <a:ext uri="{FF2B5EF4-FFF2-40B4-BE49-F238E27FC236}">
                <a16:creationId xmlns:a16="http://schemas.microsoft.com/office/drawing/2014/main" id="{43565893-463B-43A3-B275-2D7C873ADFF4}"/>
              </a:ext>
            </a:extLst>
          </p:cNvPr>
          <p:cNvSpPr>
            <a:spLocks noGrp="1"/>
          </p:cNvSpPr>
          <p:nvPr>
            <p:ph type="body" sz="quarter" idx="12" hasCustomPrompt="1"/>
          </p:nvPr>
        </p:nvSpPr>
        <p:spPr>
          <a:xfrm>
            <a:off x="5164866" y="5925296"/>
            <a:ext cx="2697577" cy="180000"/>
          </a:xfrm>
        </p:spPr>
        <p:txBody>
          <a:bodyPr anchor="ctr"/>
          <a:lstStyle>
            <a:lvl1pPr algn="l">
              <a:defRPr lang="en-GB" sz="1400" b="0" dirty="0">
                <a:solidFill>
                  <a:srgbClr val="000066"/>
                </a:solidFill>
                <a:latin typeface="+mn-lt"/>
                <a:ea typeface="+mn-ea"/>
                <a:cs typeface="+mn-cs"/>
                <a:sym typeface="Symbol" pitchFamily="18" charset="2"/>
              </a:defRPr>
            </a:lvl1pPr>
          </a:lstStyle>
          <a:p>
            <a:pPr lvl="0"/>
            <a:r>
              <a:rPr lang="de-DE" dirty="0" err="1"/>
              <a:t>Mobilenumber</a:t>
            </a:r>
            <a:endParaRPr lang="en-GB" dirty="0"/>
          </a:p>
        </p:txBody>
      </p:sp>
      <p:sp>
        <p:nvSpPr>
          <p:cNvPr id="14" name="Rechteck 13">
            <a:extLst>
              <a:ext uri="{FF2B5EF4-FFF2-40B4-BE49-F238E27FC236}">
                <a16:creationId xmlns:a16="http://schemas.microsoft.com/office/drawing/2014/main" id="{E57A2624-EF36-421A-99CB-743C66E2B7F2}"/>
              </a:ext>
            </a:extLst>
          </p:cNvPr>
          <p:cNvSpPr/>
          <p:nvPr userDrawn="1"/>
        </p:nvSpPr>
        <p:spPr>
          <a:xfrm>
            <a:off x="8328248" y="5226915"/>
            <a:ext cx="3528392" cy="1169551"/>
          </a:xfrm>
          <a:prstGeom prst="rect">
            <a:avLst/>
          </a:prstGeom>
        </p:spPr>
        <p:txBody>
          <a:bodyPr wrap="square">
            <a:spAutoFit/>
          </a:bodyPr>
          <a:lstStyle/>
          <a:p>
            <a:r>
              <a:rPr lang="de-DE" sz="1400" b="1" dirty="0">
                <a:solidFill>
                  <a:srgbClr val="000066"/>
                </a:solidFill>
                <a:latin typeface="Arial" panose="020B0604020202020204" pitchFamily="34" charset="0"/>
              </a:rPr>
              <a:t>CAEF – The European Foundry </a:t>
            </a:r>
            <a:r>
              <a:rPr lang="de-DE" sz="1400" b="1" dirty="0" err="1">
                <a:solidFill>
                  <a:srgbClr val="000066"/>
                </a:solidFill>
                <a:latin typeface="Arial" panose="020B0604020202020204" pitchFamily="34" charset="0"/>
              </a:rPr>
              <a:t>Association</a:t>
            </a:r>
            <a:endParaRPr lang="de-DE" sz="1400" b="1" dirty="0">
              <a:solidFill>
                <a:srgbClr val="000066"/>
              </a:solidFill>
              <a:latin typeface="Arial" panose="020B0604020202020204" pitchFamily="34" charset="0"/>
            </a:endParaRPr>
          </a:p>
          <a:p>
            <a:r>
              <a:rPr lang="de-DE" sz="1400" dirty="0">
                <a:solidFill>
                  <a:srgbClr val="000066"/>
                </a:solidFill>
                <a:latin typeface="Arial" panose="020B0604020202020204" pitchFamily="34" charset="0"/>
              </a:rPr>
              <a:t>Hansaallee 203</a:t>
            </a:r>
          </a:p>
          <a:p>
            <a:r>
              <a:rPr lang="de-DE" sz="1400" dirty="0">
                <a:solidFill>
                  <a:srgbClr val="000066"/>
                </a:solidFill>
                <a:latin typeface="Arial" panose="020B0604020202020204" pitchFamily="34" charset="0"/>
              </a:rPr>
              <a:t>40549 Düsseldorf</a:t>
            </a:r>
          </a:p>
          <a:p>
            <a:r>
              <a:rPr lang="de-DE" sz="1400" dirty="0">
                <a:solidFill>
                  <a:srgbClr val="000066"/>
                </a:solidFill>
                <a:latin typeface="Arial" panose="020B0604020202020204" pitchFamily="34" charset="0"/>
              </a:rPr>
              <a:t>Germany</a:t>
            </a:r>
            <a:endParaRPr lang="de-DE" sz="1400" dirty="0">
              <a:solidFill>
                <a:srgbClr val="000066"/>
              </a:solidFill>
            </a:endParaRPr>
          </a:p>
        </p:txBody>
      </p:sp>
      <p:sp>
        <p:nvSpPr>
          <p:cNvPr id="16" name="Rectangle 2">
            <a:extLst>
              <a:ext uri="{FF2B5EF4-FFF2-40B4-BE49-F238E27FC236}">
                <a16:creationId xmlns:a16="http://schemas.microsoft.com/office/drawing/2014/main" id="{02D87C2B-2DEB-4360-9103-4D5FE0712A7C}"/>
              </a:ext>
            </a:extLst>
          </p:cNvPr>
          <p:cNvSpPr txBox="1">
            <a:spLocks noChangeArrowheads="1"/>
          </p:cNvSpPr>
          <p:nvPr userDrawn="1"/>
        </p:nvSpPr>
        <p:spPr bwMode="auto">
          <a:xfrm>
            <a:off x="-193766" y="2551758"/>
            <a:ext cx="12529699" cy="81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l" rtl="0" eaLnBrk="0" fontAlgn="base" hangingPunct="0">
              <a:spcBef>
                <a:spcPct val="0"/>
              </a:spcBef>
              <a:spcAft>
                <a:spcPct val="0"/>
              </a:spcAft>
              <a:defRPr sz="2933" b="1">
                <a:solidFill>
                  <a:srgbClr val="000066"/>
                </a:solidFill>
                <a:latin typeface="Arial" pitchFamily="34" charset="0"/>
              </a:defRPr>
            </a:lvl2pPr>
            <a:lvl3pPr algn="l" rtl="0" eaLnBrk="0" fontAlgn="base" hangingPunct="0">
              <a:spcBef>
                <a:spcPct val="0"/>
              </a:spcBef>
              <a:spcAft>
                <a:spcPct val="0"/>
              </a:spcAft>
              <a:defRPr sz="2933" b="1">
                <a:solidFill>
                  <a:srgbClr val="000066"/>
                </a:solidFill>
                <a:latin typeface="Arial" pitchFamily="34" charset="0"/>
              </a:defRPr>
            </a:lvl3pPr>
            <a:lvl4pPr algn="l" rtl="0" eaLnBrk="0" fontAlgn="base" hangingPunct="0">
              <a:spcBef>
                <a:spcPct val="0"/>
              </a:spcBef>
              <a:spcAft>
                <a:spcPct val="0"/>
              </a:spcAft>
              <a:defRPr sz="2933" b="1">
                <a:solidFill>
                  <a:srgbClr val="000066"/>
                </a:solidFill>
                <a:latin typeface="Arial" pitchFamily="34" charset="0"/>
              </a:defRPr>
            </a:lvl4pPr>
            <a:lvl5pPr algn="l" rtl="0" eaLnBrk="0" fontAlgn="base" hangingPunct="0">
              <a:spcBef>
                <a:spcPct val="0"/>
              </a:spcBef>
              <a:spcAft>
                <a:spcPct val="0"/>
              </a:spcAft>
              <a:defRPr sz="2933" b="1">
                <a:solidFill>
                  <a:srgbClr val="000066"/>
                </a:solidFill>
                <a:latin typeface="Arial" pitchFamily="34" charset="0"/>
              </a:defRPr>
            </a:lvl5pPr>
            <a:lvl6pPr marL="609585" algn="l" rtl="0" fontAlgn="base">
              <a:spcBef>
                <a:spcPct val="0"/>
              </a:spcBef>
              <a:spcAft>
                <a:spcPct val="0"/>
              </a:spcAft>
              <a:defRPr sz="2933" b="1">
                <a:solidFill>
                  <a:srgbClr val="000066"/>
                </a:solidFill>
                <a:latin typeface="Arial" pitchFamily="34" charset="0"/>
              </a:defRPr>
            </a:lvl6pPr>
            <a:lvl7pPr marL="1219170" algn="l" rtl="0" fontAlgn="base">
              <a:spcBef>
                <a:spcPct val="0"/>
              </a:spcBef>
              <a:spcAft>
                <a:spcPct val="0"/>
              </a:spcAft>
              <a:defRPr sz="2933" b="1">
                <a:solidFill>
                  <a:srgbClr val="000066"/>
                </a:solidFill>
                <a:latin typeface="Arial" pitchFamily="34" charset="0"/>
              </a:defRPr>
            </a:lvl7pPr>
            <a:lvl8pPr marL="1828754" algn="l" rtl="0" fontAlgn="base">
              <a:spcBef>
                <a:spcPct val="0"/>
              </a:spcBef>
              <a:spcAft>
                <a:spcPct val="0"/>
              </a:spcAft>
              <a:defRPr sz="2933" b="1">
                <a:solidFill>
                  <a:srgbClr val="000066"/>
                </a:solidFill>
                <a:latin typeface="Arial" pitchFamily="34" charset="0"/>
              </a:defRPr>
            </a:lvl8pPr>
            <a:lvl9pPr marL="2438339" algn="l" rtl="0" fontAlgn="base">
              <a:spcBef>
                <a:spcPct val="0"/>
              </a:spcBef>
              <a:spcAft>
                <a:spcPct val="0"/>
              </a:spcAft>
              <a:defRPr sz="2933" b="1">
                <a:solidFill>
                  <a:srgbClr val="000066"/>
                </a:solidFill>
                <a:latin typeface="Arial" pitchFamily="34" charset="0"/>
              </a:defRPr>
            </a:lvl9pPr>
          </a:lstStyle>
          <a:p>
            <a:pPr algn="ctr">
              <a:lnSpc>
                <a:spcPct val="150000"/>
              </a:lnSpc>
            </a:pPr>
            <a:r>
              <a:rPr lang="de-DE" sz="4913" kern="0" dirty="0" err="1">
                <a:solidFill>
                  <a:srgbClr val="000066"/>
                </a:solidFill>
              </a:rPr>
              <a:t>Thank</a:t>
            </a:r>
            <a:r>
              <a:rPr lang="de-DE" sz="4913" kern="0" dirty="0">
                <a:solidFill>
                  <a:srgbClr val="000066"/>
                </a:solidFill>
              </a:rPr>
              <a:t> </a:t>
            </a:r>
            <a:r>
              <a:rPr lang="de-DE" sz="4913" kern="0" dirty="0" err="1">
                <a:solidFill>
                  <a:srgbClr val="000066"/>
                </a:solidFill>
              </a:rPr>
              <a:t>you</a:t>
            </a:r>
            <a:endParaRPr lang="de-DE" altLang="de-DE" sz="2184" kern="0" dirty="0">
              <a:solidFill>
                <a:srgbClr val="000066"/>
              </a:solidFill>
            </a:endParaRPr>
          </a:p>
        </p:txBody>
      </p:sp>
      <p:sp>
        <p:nvSpPr>
          <p:cNvPr id="10" name="Textplatzhalter 9">
            <a:extLst>
              <a:ext uri="{FF2B5EF4-FFF2-40B4-BE49-F238E27FC236}">
                <a16:creationId xmlns:a16="http://schemas.microsoft.com/office/drawing/2014/main" id="{1618EAAB-0180-466E-BC81-5EC4160E3475}"/>
              </a:ext>
            </a:extLst>
          </p:cNvPr>
          <p:cNvSpPr>
            <a:spLocks noGrp="1"/>
          </p:cNvSpPr>
          <p:nvPr>
            <p:ph type="body" sz="quarter" idx="13" hasCustomPrompt="1"/>
          </p:nvPr>
        </p:nvSpPr>
        <p:spPr>
          <a:xfrm>
            <a:off x="5164866" y="5695879"/>
            <a:ext cx="2275625" cy="180000"/>
          </a:xfrm>
        </p:spPr>
        <p:txBody>
          <a:bodyPr anchor="ctr"/>
          <a:lstStyle>
            <a:lvl1pPr>
              <a:defRPr sz="1400">
                <a:solidFill>
                  <a:srgbClr val="000066"/>
                </a:solidFill>
              </a:defRPr>
            </a:lvl1pPr>
          </a:lstStyle>
          <a:p>
            <a:pPr lvl="0"/>
            <a:r>
              <a:rPr lang="de-DE" dirty="0" err="1"/>
              <a:t>Phonenumber</a:t>
            </a:r>
            <a:endParaRPr lang="en-GB" dirty="0"/>
          </a:p>
        </p:txBody>
      </p:sp>
      <p:sp>
        <p:nvSpPr>
          <p:cNvPr id="18" name="Textplatzhalter 17">
            <a:extLst>
              <a:ext uri="{FF2B5EF4-FFF2-40B4-BE49-F238E27FC236}">
                <a16:creationId xmlns:a16="http://schemas.microsoft.com/office/drawing/2014/main" id="{8A2016DF-23DB-4DF2-92C3-9FAF17098251}"/>
              </a:ext>
            </a:extLst>
          </p:cNvPr>
          <p:cNvSpPr>
            <a:spLocks noGrp="1"/>
          </p:cNvSpPr>
          <p:nvPr>
            <p:ph type="body" sz="quarter" idx="14" hasCustomPrompt="1"/>
          </p:nvPr>
        </p:nvSpPr>
        <p:spPr>
          <a:xfrm>
            <a:off x="5164866" y="6154712"/>
            <a:ext cx="2073275" cy="180000"/>
          </a:xfrm>
        </p:spPr>
        <p:txBody>
          <a:bodyPr anchor="ctr"/>
          <a:lstStyle>
            <a:lvl1pPr>
              <a:defRPr sz="1400">
                <a:solidFill>
                  <a:srgbClr val="000066"/>
                </a:solidFill>
              </a:defRPr>
            </a:lvl1pPr>
          </a:lstStyle>
          <a:p>
            <a:pPr lvl="0"/>
            <a:r>
              <a:rPr lang="de-DE" dirty="0"/>
              <a:t>Mailaddress</a:t>
            </a:r>
            <a:endParaRPr lang="en-GB" dirty="0"/>
          </a:p>
        </p:txBody>
      </p:sp>
      <p:sp>
        <p:nvSpPr>
          <p:cNvPr id="20" name="Bildplatzhalter 19">
            <a:extLst>
              <a:ext uri="{FF2B5EF4-FFF2-40B4-BE49-F238E27FC236}">
                <a16:creationId xmlns:a16="http://schemas.microsoft.com/office/drawing/2014/main" id="{F048F410-2555-438F-8BBE-DEFCD534A237}"/>
              </a:ext>
            </a:extLst>
          </p:cNvPr>
          <p:cNvSpPr>
            <a:spLocks noGrp="1"/>
          </p:cNvSpPr>
          <p:nvPr>
            <p:ph type="pic" sz="quarter" idx="15" hasCustomPrompt="1"/>
          </p:nvPr>
        </p:nvSpPr>
        <p:spPr>
          <a:xfrm>
            <a:off x="818445" y="4060692"/>
            <a:ext cx="2340000" cy="2340000"/>
          </a:xfrm>
        </p:spPr>
        <p:txBody>
          <a:bodyPr/>
          <a:lstStyle>
            <a:lvl1pPr algn="l">
              <a:defRPr b="1">
                <a:solidFill>
                  <a:srgbClr val="000066"/>
                </a:solidFill>
              </a:defRPr>
            </a:lvl1pPr>
          </a:lstStyle>
          <a:p>
            <a:r>
              <a:rPr lang="en-GB" dirty="0"/>
              <a:t>Picture from Speaker</a:t>
            </a:r>
          </a:p>
        </p:txBody>
      </p:sp>
    </p:spTree>
    <p:extLst>
      <p:ext uri="{BB962C8B-B14F-4D97-AF65-F5344CB8AC3E}">
        <p14:creationId xmlns:p14="http://schemas.microsoft.com/office/powerpoint/2010/main" val="8301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EF Schlussfolie ohne Kontakt">
    <p:spTree>
      <p:nvGrpSpPr>
        <p:cNvPr id="1" name=""/>
        <p:cNvGrpSpPr/>
        <p:nvPr/>
      </p:nvGrpSpPr>
      <p:grpSpPr>
        <a:xfrm>
          <a:off x="0" y="0"/>
          <a:ext cx="0" cy="0"/>
          <a:chOff x="0" y="0"/>
          <a:chExt cx="0" cy="0"/>
        </a:xfrm>
      </p:grpSpPr>
      <p:pic>
        <p:nvPicPr>
          <p:cNvPr id="3" name="Picture 2" descr="O:\BDG\Red-Grafik\Tagesgeschäft\2019\15_PPT CAEF\Fotolia_1507725_ds3.jpg">
            <a:extLst>
              <a:ext uri="{FF2B5EF4-FFF2-40B4-BE49-F238E27FC236}">
                <a16:creationId xmlns:a16="http://schemas.microsoft.com/office/drawing/2014/main" id="{19245F7A-329E-4F62-8451-82C0FCE4DD7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 t="6921" r="311" b="40720"/>
          <a:stretch/>
        </p:blipFill>
        <p:spPr bwMode="auto">
          <a:xfrm>
            <a:off x="-48682" y="0"/>
            <a:ext cx="1222486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ieren 3">
            <a:extLst>
              <a:ext uri="{FF2B5EF4-FFF2-40B4-BE49-F238E27FC236}">
                <a16:creationId xmlns:a16="http://schemas.microsoft.com/office/drawing/2014/main" id="{C19FBB3E-7424-485F-B79B-EB59A5B65E0D}"/>
              </a:ext>
            </a:extLst>
          </p:cNvPr>
          <p:cNvGrpSpPr/>
          <p:nvPr userDrawn="1"/>
        </p:nvGrpSpPr>
        <p:grpSpPr>
          <a:xfrm>
            <a:off x="8976320" y="251520"/>
            <a:ext cx="3072341" cy="3177480"/>
            <a:chOff x="6588224" y="188640"/>
            <a:chExt cx="2448272" cy="2520280"/>
          </a:xfrm>
        </p:grpSpPr>
        <p:sp>
          <p:nvSpPr>
            <p:cNvPr id="5" name="Rectangle 2">
              <a:extLst>
                <a:ext uri="{FF2B5EF4-FFF2-40B4-BE49-F238E27FC236}">
                  <a16:creationId xmlns:a16="http://schemas.microsoft.com/office/drawing/2014/main" id="{8598ACDB-321E-4166-81E0-9342C3FE1011}"/>
                </a:ext>
              </a:extLst>
            </p:cNvPr>
            <p:cNvSpPr txBox="1">
              <a:spLocks noChangeArrowheads="1"/>
            </p:cNvSpPr>
            <p:nvPr userDrawn="1"/>
          </p:nvSpPr>
          <p:spPr>
            <a:xfrm>
              <a:off x="6588224" y="1744216"/>
              <a:ext cx="2448272" cy="964704"/>
            </a:xfrm>
            <a:prstGeom prst="rect">
              <a:avLst/>
            </a:prstGeom>
          </p:spPr>
          <p:txBody>
            <a:bodyPr lIns="144000"/>
            <a:lst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200" b="1">
                  <a:solidFill>
                    <a:srgbClr val="000066"/>
                  </a:solidFill>
                  <a:latin typeface="Arial" pitchFamily="34" charset="0"/>
                </a:defRPr>
              </a:lvl2pPr>
              <a:lvl3pPr algn="l" rtl="0" eaLnBrk="0" fontAlgn="base" hangingPunct="0">
                <a:spcBef>
                  <a:spcPct val="0"/>
                </a:spcBef>
                <a:spcAft>
                  <a:spcPct val="0"/>
                </a:spcAft>
                <a:defRPr sz="2200" b="1">
                  <a:solidFill>
                    <a:srgbClr val="000066"/>
                  </a:solidFill>
                  <a:latin typeface="Arial" pitchFamily="34" charset="0"/>
                </a:defRPr>
              </a:lvl3pPr>
              <a:lvl4pPr algn="l" rtl="0" eaLnBrk="0" fontAlgn="base" hangingPunct="0">
                <a:spcBef>
                  <a:spcPct val="0"/>
                </a:spcBef>
                <a:spcAft>
                  <a:spcPct val="0"/>
                </a:spcAft>
                <a:defRPr sz="2200" b="1">
                  <a:solidFill>
                    <a:srgbClr val="000066"/>
                  </a:solidFill>
                  <a:latin typeface="Arial" pitchFamily="34" charset="0"/>
                </a:defRPr>
              </a:lvl4pPr>
              <a:lvl5pPr algn="l" rtl="0" eaLnBrk="0" fontAlgn="base" hangingPunct="0">
                <a:spcBef>
                  <a:spcPct val="0"/>
                </a:spcBef>
                <a:spcAft>
                  <a:spcPct val="0"/>
                </a:spcAft>
                <a:defRPr sz="2200" b="1">
                  <a:solidFill>
                    <a:srgbClr val="000066"/>
                  </a:solidFill>
                  <a:latin typeface="Arial" pitchFamily="34" charset="0"/>
                </a:defRPr>
              </a:lvl5pPr>
              <a:lvl6pPr marL="457200" algn="l" rtl="0" fontAlgn="base">
                <a:spcBef>
                  <a:spcPct val="0"/>
                </a:spcBef>
                <a:spcAft>
                  <a:spcPct val="0"/>
                </a:spcAft>
                <a:defRPr sz="2200" b="1">
                  <a:solidFill>
                    <a:srgbClr val="000066"/>
                  </a:solidFill>
                  <a:latin typeface="Arial" pitchFamily="34" charset="0"/>
                </a:defRPr>
              </a:lvl6pPr>
              <a:lvl7pPr marL="914400" algn="l" rtl="0" fontAlgn="base">
                <a:spcBef>
                  <a:spcPct val="0"/>
                </a:spcBef>
                <a:spcAft>
                  <a:spcPct val="0"/>
                </a:spcAft>
                <a:defRPr sz="2200" b="1">
                  <a:solidFill>
                    <a:srgbClr val="000066"/>
                  </a:solidFill>
                  <a:latin typeface="Arial" pitchFamily="34" charset="0"/>
                </a:defRPr>
              </a:lvl7pPr>
              <a:lvl8pPr marL="1371600" algn="l" rtl="0" fontAlgn="base">
                <a:spcBef>
                  <a:spcPct val="0"/>
                </a:spcBef>
                <a:spcAft>
                  <a:spcPct val="0"/>
                </a:spcAft>
                <a:defRPr sz="2200" b="1">
                  <a:solidFill>
                    <a:srgbClr val="000066"/>
                  </a:solidFill>
                  <a:latin typeface="Arial" pitchFamily="34" charset="0"/>
                </a:defRPr>
              </a:lvl8pPr>
              <a:lvl9pPr marL="1828800" algn="l" rtl="0" fontAlgn="base">
                <a:spcBef>
                  <a:spcPct val="0"/>
                </a:spcBef>
                <a:spcAft>
                  <a:spcPct val="0"/>
                </a:spcAft>
                <a:defRPr sz="2200" b="1">
                  <a:solidFill>
                    <a:srgbClr val="000066"/>
                  </a:solidFill>
                  <a:latin typeface="Arial" pitchFamily="34" charset="0"/>
                </a:defRPr>
              </a:lvl9pPr>
            </a:lstStyle>
            <a:p>
              <a:pPr algn="ctr" eaLnBrk="1" hangingPunct="1"/>
              <a:r>
                <a:rPr lang="de-DE" altLang="de-DE" sz="2133" dirty="0">
                  <a:solidFill>
                    <a:srgbClr val="000066"/>
                  </a:solidFill>
                </a:rPr>
                <a:t>The European</a:t>
              </a:r>
            </a:p>
            <a:p>
              <a:pPr algn="ctr" eaLnBrk="1" hangingPunct="1"/>
              <a:r>
                <a:rPr lang="de-DE" altLang="de-DE" sz="2133" dirty="0">
                  <a:solidFill>
                    <a:srgbClr val="000066"/>
                  </a:solidFill>
                </a:rPr>
                <a:t>Foundry </a:t>
              </a:r>
              <a:r>
                <a:rPr lang="de-DE" altLang="de-DE" sz="2133" dirty="0" err="1">
                  <a:solidFill>
                    <a:srgbClr val="000066"/>
                  </a:solidFill>
                </a:rPr>
                <a:t>Association</a:t>
              </a:r>
              <a:endParaRPr lang="de-DE" altLang="de-DE" sz="2133" dirty="0">
                <a:solidFill>
                  <a:srgbClr val="000066"/>
                </a:solidFill>
              </a:endParaRPr>
            </a:p>
          </p:txBody>
        </p:sp>
        <p:pic>
          <p:nvPicPr>
            <p:cNvPr id="6" name="Picture 3">
              <a:extLst>
                <a:ext uri="{FF2B5EF4-FFF2-40B4-BE49-F238E27FC236}">
                  <a16:creationId xmlns:a16="http://schemas.microsoft.com/office/drawing/2014/main" id="{1FAEB721-A0FB-46E3-A196-DC972C24CEB0}"/>
                </a:ext>
              </a:extLst>
            </p:cNvPr>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ackgroundRemoval t="1342" b="97105" l="634" r="95880">
                          <a14:foregroundMark x1="31775" y1="7133" x2="31775" y2="7133"/>
                          <a14:foregroundMark x1="49445" y1="4661" x2="49445" y2="4661"/>
                          <a14:foregroundMark x1="66086" y1="9746" x2="66086" y2="9746"/>
                          <a14:foregroundMark x1="79715" y1="20339" x2="79715" y2="20339"/>
                          <a14:foregroundMark x1="85499" y1="34675" x2="85499" y2="34675"/>
                          <a14:foregroundMark x1="82488" y1="48093" x2="82488" y2="48093"/>
                          <a14:foregroundMark x1="72425" y1="59181" x2="72425" y2="59181"/>
                          <a14:foregroundMark x1="58558" y1="66808" x2="58558" y2="66808"/>
                          <a14:foregroundMark x1="40095" y1="66243" x2="40095" y2="66243"/>
                          <a14:foregroundMark x1="27021" y1="59887" x2="27021" y2="59887"/>
                          <a14:foregroundMark x1="17908" y1="47881" x2="17908" y2="47881"/>
                          <a14:foregroundMark x1="14580" y1="35381" x2="14580" y2="35381"/>
                          <a14:foregroundMark x1="20523" y1="21045" x2="20523" y2="21045"/>
                          <a14:foregroundMark x1="30032" y1="30085" x2="30032" y2="30085"/>
                          <a14:foregroundMark x1="45483" y1="32698" x2="45483" y2="32698"/>
                          <a14:foregroundMark x1="67036" y1="37500" x2="67036" y2="37500"/>
                          <a14:foregroundMark x1="49604" y1="1483" x2="49604" y2="1483"/>
                          <a14:foregroundMark x1="16244" y1="80297" x2="16244" y2="80297"/>
                          <a14:foregroundMark x1="21078" y1="83121" x2="21078" y2="83121"/>
                          <a14:foregroundMark x1="27258" y1="83545" x2="27258" y2="83545"/>
                          <a14:foregroundMark x1="36450" y1="82980" x2="36450" y2="82980"/>
                          <a14:foregroundMark x1="43502" y1="83898" x2="43502" y2="83898"/>
                          <a14:foregroundMark x1="49842" y1="83686" x2="49842" y2="83686"/>
                          <a14:foregroundMark x1="53803" y1="83616" x2="53803" y2="83616"/>
                          <a14:foregroundMark x1="60697" y1="83969" x2="60697" y2="83969"/>
                          <a14:foregroundMark x1="66719" y1="83898" x2="66719" y2="83898"/>
                          <a14:foregroundMark x1="75753" y1="83898" x2="75753" y2="83898"/>
                          <a14:foregroundMark x1="78843" y1="83475" x2="78843" y2="83475"/>
                          <a14:foregroundMark x1="713" y1="92655" x2="713" y2="92655"/>
                          <a14:foregroundMark x1="634" y1="97175" x2="634" y2="97175"/>
                          <a14:foregroundMark x1="6735" y1="95904" x2="6735" y2="95904"/>
                          <a14:foregroundMark x1="13471" y1="96328" x2="13471" y2="96328"/>
                          <a14:foregroundMark x1="19572" y1="96186" x2="19572" y2="96186"/>
                          <a14:foregroundMark x1="25436" y1="96751" x2="25436" y2="96751"/>
                          <a14:foregroundMark x1="32013" y1="96610" x2="32013" y2="96610"/>
                          <a14:foregroundMark x1="44057" y1="96398" x2="44057" y2="96398"/>
                          <a14:foregroundMark x1="51823" y1="95198" x2="51823" y2="95198"/>
                          <a14:foregroundMark x1="60063" y1="96257" x2="60063" y2="96257"/>
                          <a14:foregroundMark x1="62837" y1="95692" x2="62837" y2="95692"/>
                          <a14:foregroundMark x1="68859" y1="96116" x2="68859" y2="96116"/>
                          <a14:foregroundMark x1="74960" y1="96257" x2="74960" y2="96257"/>
                          <a14:foregroundMark x1="80666" y1="96257" x2="80666" y2="96257"/>
                          <a14:foregroundMark x1="83518" y1="95621" x2="83518" y2="95621"/>
                          <a14:foregroundMark x1="86846" y1="95551" x2="86846" y2="95551"/>
                          <a14:foregroundMark x1="87005" y1="91808" x2="87005" y2="91808"/>
                          <a14:foregroundMark x1="75119" y1="91949" x2="75119" y2="91949"/>
                          <a14:foregroundMark x1="88906" y1="95339" x2="88906" y2="95339"/>
                          <a14:foregroundMark x1="95880" y1="94845" x2="95880" y2="94845"/>
                          <a14:foregroundMark x1="54754" y1="32133" x2="54754" y2="32133"/>
                          <a14:backgroundMark x1="8954" y1="95268" x2="8954" y2="95268"/>
                          <a14:backgroundMark x1="27496" y1="95410" x2="27496" y2="95410"/>
                          <a14:backgroundMark x1="64659" y1="95621" x2="64659" y2="95621"/>
                          <a14:backgroundMark x1="91125" y1="95551" x2="91125" y2="95551"/>
                          <a14:backgroundMark x1="79002" y1="96540" x2="79002" y2="96540"/>
                          <a14:backgroundMark x1="46197" y1="94633" x2="46197" y2="94633"/>
                          <a14:backgroundMark x1="74168" y1="85099" x2="74168" y2="85099"/>
                          <a14:backgroundMark x1="68463" y1="83051" x2="68463" y2="83051"/>
                          <a14:backgroundMark x1="62678" y1="84393" x2="62678" y2="84393"/>
                          <a14:backgroundMark x1="55784" y1="83828" x2="55784" y2="83828"/>
                          <a14:backgroundMark x1="29002" y1="83121" x2="29002" y2="83121"/>
                        </a14:backgroundRemoval>
                      </a14:imgEffect>
                    </a14:imgLayer>
                  </a14:imgProps>
                </a:ext>
                <a:ext uri="{28A0092B-C50C-407E-A947-70E740481C1C}">
                  <a14:useLocalDpi xmlns:a14="http://schemas.microsoft.com/office/drawing/2010/main" val="0"/>
                </a:ext>
              </a:extLst>
            </a:blip>
            <a:srcRect b="25508"/>
            <a:stretch/>
          </p:blipFill>
          <p:spPr bwMode="auto">
            <a:xfrm>
              <a:off x="6948264" y="188640"/>
              <a:ext cx="1860899" cy="155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Rectangle 2">
            <a:extLst>
              <a:ext uri="{FF2B5EF4-FFF2-40B4-BE49-F238E27FC236}">
                <a16:creationId xmlns:a16="http://schemas.microsoft.com/office/drawing/2014/main" id="{63F22922-1B0B-4C84-90C6-0261DC9C6C6C}"/>
              </a:ext>
            </a:extLst>
          </p:cNvPr>
          <p:cNvSpPr txBox="1">
            <a:spLocks noChangeArrowheads="1"/>
          </p:cNvSpPr>
          <p:nvPr userDrawn="1"/>
        </p:nvSpPr>
        <p:spPr>
          <a:xfrm>
            <a:off x="9747157" y="6444462"/>
            <a:ext cx="2016224" cy="324036"/>
          </a:xfrm>
          <a:prstGeom prst="rect">
            <a:avLst/>
          </a:prstGeom>
        </p:spPr>
        <p:txBody>
          <a:bodyPr/>
          <a:lst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200" b="1">
                <a:solidFill>
                  <a:srgbClr val="000066"/>
                </a:solidFill>
                <a:latin typeface="Arial" pitchFamily="34" charset="0"/>
              </a:defRPr>
            </a:lvl2pPr>
            <a:lvl3pPr algn="l" rtl="0" eaLnBrk="0" fontAlgn="base" hangingPunct="0">
              <a:spcBef>
                <a:spcPct val="0"/>
              </a:spcBef>
              <a:spcAft>
                <a:spcPct val="0"/>
              </a:spcAft>
              <a:defRPr sz="2200" b="1">
                <a:solidFill>
                  <a:srgbClr val="000066"/>
                </a:solidFill>
                <a:latin typeface="Arial" pitchFamily="34" charset="0"/>
              </a:defRPr>
            </a:lvl3pPr>
            <a:lvl4pPr algn="l" rtl="0" eaLnBrk="0" fontAlgn="base" hangingPunct="0">
              <a:spcBef>
                <a:spcPct val="0"/>
              </a:spcBef>
              <a:spcAft>
                <a:spcPct val="0"/>
              </a:spcAft>
              <a:defRPr sz="2200" b="1">
                <a:solidFill>
                  <a:srgbClr val="000066"/>
                </a:solidFill>
                <a:latin typeface="Arial" pitchFamily="34" charset="0"/>
              </a:defRPr>
            </a:lvl4pPr>
            <a:lvl5pPr algn="l" rtl="0" eaLnBrk="0" fontAlgn="base" hangingPunct="0">
              <a:spcBef>
                <a:spcPct val="0"/>
              </a:spcBef>
              <a:spcAft>
                <a:spcPct val="0"/>
              </a:spcAft>
              <a:defRPr sz="2200" b="1">
                <a:solidFill>
                  <a:srgbClr val="000066"/>
                </a:solidFill>
                <a:latin typeface="Arial" pitchFamily="34" charset="0"/>
              </a:defRPr>
            </a:lvl5pPr>
            <a:lvl6pPr marL="457200" algn="l" rtl="0" fontAlgn="base">
              <a:spcBef>
                <a:spcPct val="0"/>
              </a:spcBef>
              <a:spcAft>
                <a:spcPct val="0"/>
              </a:spcAft>
              <a:defRPr sz="2200" b="1">
                <a:solidFill>
                  <a:srgbClr val="000066"/>
                </a:solidFill>
                <a:latin typeface="Arial" pitchFamily="34" charset="0"/>
              </a:defRPr>
            </a:lvl6pPr>
            <a:lvl7pPr marL="914400" algn="l" rtl="0" fontAlgn="base">
              <a:spcBef>
                <a:spcPct val="0"/>
              </a:spcBef>
              <a:spcAft>
                <a:spcPct val="0"/>
              </a:spcAft>
              <a:defRPr sz="2200" b="1">
                <a:solidFill>
                  <a:srgbClr val="000066"/>
                </a:solidFill>
                <a:latin typeface="Arial" pitchFamily="34" charset="0"/>
              </a:defRPr>
            </a:lvl7pPr>
            <a:lvl8pPr marL="1371600" algn="l" rtl="0" fontAlgn="base">
              <a:spcBef>
                <a:spcPct val="0"/>
              </a:spcBef>
              <a:spcAft>
                <a:spcPct val="0"/>
              </a:spcAft>
              <a:defRPr sz="2200" b="1">
                <a:solidFill>
                  <a:srgbClr val="000066"/>
                </a:solidFill>
                <a:latin typeface="Arial" pitchFamily="34" charset="0"/>
              </a:defRPr>
            </a:lvl8pPr>
            <a:lvl9pPr marL="1828800" algn="l" rtl="0" fontAlgn="base">
              <a:spcBef>
                <a:spcPct val="0"/>
              </a:spcBef>
              <a:spcAft>
                <a:spcPct val="0"/>
              </a:spcAft>
              <a:defRPr sz="2200" b="1">
                <a:solidFill>
                  <a:srgbClr val="000066"/>
                </a:solidFill>
                <a:latin typeface="Arial" pitchFamily="34" charset="0"/>
              </a:defRPr>
            </a:lvl9pPr>
          </a:lstStyle>
          <a:p>
            <a:pPr algn="r" eaLnBrk="1" hangingPunct="1"/>
            <a:r>
              <a:rPr lang="de-DE" altLang="de-DE" sz="1400" kern="0" dirty="0">
                <a:solidFill>
                  <a:srgbClr val="000066"/>
                </a:solidFill>
              </a:rPr>
              <a:t>www.caef.eu</a:t>
            </a:r>
          </a:p>
        </p:txBody>
      </p:sp>
    </p:spTree>
    <p:extLst>
      <p:ext uri="{BB962C8B-B14F-4D97-AF65-F5344CB8AC3E}">
        <p14:creationId xmlns:p14="http://schemas.microsoft.com/office/powerpoint/2010/main" val="703093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AEF 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7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EF leer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400">
                <a:solidFill>
                  <a:srgbClr val="000066"/>
                </a:solidFill>
              </a:defRPr>
            </a:lvl1pPr>
          </a:lstStyle>
          <a:p>
            <a:r>
              <a:rPr lang="de-DE" dirty="0"/>
              <a:t>Titelmasterformat durch Klicken bearbeiten</a:t>
            </a:r>
          </a:p>
        </p:txBody>
      </p:sp>
      <p:sp>
        <p:nvSpPr>
          <p:cNvPr id="4" name="Textplatzhalter 3">
            <a:extLst>
              <a:ext uri="{FF2B5EF4-FFF2-40B4-BE49-F238E27FC236}">
                <a16:creationId xmlns:a16="http://schemas.microsoft.com/office/drawing/2014/main" id="{96CA5FDA-1F58-40E5-AFE4-A9FBAB71A9BE}"/>
              </a:ext>
            </a:extLst>
          </p:cNvPr>
          <p:cNvSpPr>
            <a:spLocks noGrp="1"/>
          </p:cNvSpPr>
          <p:nvPr>
            <p:ph type="body" sz="quarter" idx="10" hasCustomPrompt="1"/>
          </p:nvPr>
        </p:nvSpPr>
        <p:spPr>
          <a:xfrm>
            <a:off x="636489" y="6347011"/>
            <a:ext cx="3487271" cy="151841"/>
          </a:xfrm>
        </p:spPr>
        <p:txBody>
          <a:bodyPr anchor="ctr"/>
          <a:lstStyle>
            <a:lvl1pPr>
              <a:defRPr sz="1000">
                <a:solidFill>
                  <a:srgbClr val="000066"/>
                </a:solidFill>
              </a:defRPr>
            </a:lvl1pPr>
            <a:lvl2pPr>
              <a:defRPr sz="1000">
                <a:solidFill>
                  <a:srgbClr val="000066"/>
                </a:solidFill>
              </a:defRPr>
            </a:lvl2pPr>
            <a:lvl3pPr>
              <a:defRPr sz="1000">
                <a:solidFill>
                  <a:srgbClr val="000066"/>
                </a:solidFill>
              </a:defRPr>
            </a:lvl3pPr>
            <a:lvl4pPr>
              <a:defRPr sz="1000">
                <a:solidFill>
                  <a:srgbClr val="000066"/>
                </a:solidFill>
              </a:defRPr>
            </a:lvl4pPr>
            <a:lvl5pPr>
              <a:defRPr sz="1000">
                <a:solidFill>
                  <a:srgbClr val="000066"/>
                </a:solidFill>
              </a:defRPr>
            </a:lvl5pPr>
          </a:lstStyle>
          <a:p>
            <a:pPr lvl="0"/>
            <a:r>
              <a:rPr lang="de-DE" dirty="0"/>
              <a:t>Source:</a:t>
            </a:r>
            <a:endParaRPr lang="en-GB" dirty="0"/>
          </a:p>
        </p:txBody>
      </p:sp>
    </p:spTree>
    <p:extLst>
      <p:ext uri="{BB962C8B-B14F-4D97-AF65-F5344CB8AC3E}">
        <p14:creationId xmlns:p14="http://schemas.microsoft.com/office/powerpoint/2010/main" val="38486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E7D08-A1D1-4778-BA27-EEC49E569FF9}"/>
              </a:ext>
            </a:extLst>
          </p:cNvPr>
          <p:cNvSpPr>
            <a:spLocks noGrp="1"/>
          </p:cNvSpPr>
          <p:nvPr>
            <p:ph type="title"/>
          </p:nvPr>
        </p:nvSpPr>
        <p:spPr/>
        <p:txBody>
          <a:bodyPr/>
          <a:lstStyle/>
          <a:p>
            <a:r>
              <a:rPr lang="de-DE"/>
              <a:t>Mastertitelformat bearbeiten</a:t>
            </a:r>
            <a:endParaRPr lang="en-GB"/>
          </a:p>
        </p:txBody>
      </p:sp>
    </p:spTree>
    <p:extLst>
      <p:ext uri="{BB962C8B-B14F-4D97-AF65-F5344CB8AC3E}">
        <p14:creationId xmlns:p14="http://schemas.microsoft.com/office/powerpoint/2010/main" val="409807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81355AB-7E9C-400C-B6FC-6F53EC131F5F}"/>
              </a:ext>
            </a:extLst>
          </p:cNvPr>
          <p:cNvSpPr txBox="1"/>
          <p:nvPr userDrawn="1"/>
        </p:nvSpPr>
        <p:spPr>
          <a:xfrm>
            <a:off x="636489" y="6298805"/>
            <a:ext cx="4408145" cy="215444"/>
          </a:xfrm>
          <a:prstGeom prst="rect">
            <a:avLst/>
          </a:prstGeom>
          <a:noFill/>
        </p:spPr>
        <p:txBody>
          <a:bodyPr wrap="square" rtlCol="0">
            <a:spAutoFit/>
          </a:bodyPr>
          <a:lstStyle/>
          <a:p>
            <a:r>
              <a:rPr lang="en-GB" sz="800" dirty="0">
                <a:solidFill>
                  <a:schemeClr val="bg1">
                    <a:lumMod val="75000"/>
                  </a:schemeClr>
                </a:solidFill>
              </a:rPr>
              <a:t>Picture: </a:t>
            </a:r>
            <a:r>
              <a:rPr lang="de-DE" sz="800" kern="1200" dirty="0" err="1">
                <a:solidFill>
                  <a:schemeClr val="bg1">
                    <a:lumMod val="75000"/>
                  </a:schemeClr>
                </a:solidFill>
                <a:latin typeface="+mn-lt"/>
                <a:ea typeface="+mn-ea"/>
                <a:cs typeface="+mn-cs"/>
              </a:rPr>
              <a:t>Pexels</a:t>
            </a:r>
            <a:endParaRPr lang="en-GB" sz="800" dirty="0">
              <a:solidFill>
                <a:schemeClr val="bg1">
                  <a:lumMod val="75000"/>
                </a:schemeClr>
              </a:solidFill>
            </a:endParaRPr>
          </a:p>
        </p:txBody>
      </p:sp>
      <p:sp>
        <p:nvSpPr>
          <p:cNvPr id="5" name="Textfeld 4">
            <a:extLst>
              <a:ext uri="{FF2B5EF4-FFF2-40B4-BE49-F238E27FC236}">
                <a16:creationId xmlns:a16="http://schemas.microsoft.com/office/drawing/2014/main" id="{8A86E2EF-458D-4DA7-BC81-92A37D8F04D0}"/>
              </a:ext>
            </a:extLst>
          </p:cNvPr>
          <p:cNvSpPr txBox="1"/>
          <p:nvPr userDrawn="1"/>
        </p:nvSpPr>
        <p:spPr>
          <a:xfrm>
            <a:off x="7682753" y="3198167"/>
            <a:ext cx="3460376" cy="461665"/>
          </a:xfrm>
          <a:prstGeom prst="rect">
            <a:avLst/>
          </a:prstGeom>
          <a:noFill/>
        </p:spPr>
        <p:txBody>
          <a:bodyPr wrap="square" rtlCol="0">
            <a:spAutoFit/>
          </a:bodyPr>
          <a:lstStyle/>
          <a:p>
            <a:pPr algn="ctr"/>
            <a:r>
              <a:rPr lang="en-GB" sz="2400" b="1" dirty="0">
                <a:solidFill>
                  <a:srgbClr val="000066"/>
                </a:solidFill>
              </a:rPr>
              <a:t>Early Indicators</a:t>
            </a:r>
          </a:p>
        </p:txBody>
      </p:sp>
      <p:pic>
        <p:nvPicPr>
          <p:cNvPr id="6" name="Grafik 5" descr="Ein Bild, das drinnen, Elektronik, Tisch, sitzend enthält.&#10;&#10;Automatisch generierte Beschreibung">
            <a:extLst>
              <a:ext uri="{FF2B5EF4-FFF2-40B4-BE49-F238E27FC236}">
                <a16:creationId xmlns:a16="http://schemas.microsoft.com/office/drawing/2014/main" id="{5DE193AF-B0F0-43B5-9366-08E13BB7AA8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25" t="8341" r="3125" b="8341"/>
          <a:stretch/>
        </p:blipFill>
        <p:spPr>
          <a:xfrm>
            <a:off x="0" y="1028999"/>
            <a:ext cx="7200000" cy="4800000"/>
          </a:xfrm>
          <a:prstGeom prst="rect">
            <a:avLst/>
          </a:prstGeom>
        </p:spPr>
      </p:pic>
    </p:spTree>
    <p:extLst>
      <p:ext uri="{BB962C8B-B14F-4D97-AF65-F5344CB8AC3E}">
        <p14:creationId xmlns:p14="http://schemas.microsoft.com/office/powerpoint/2010/main" val="252559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jpe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7"/>
          <p:cNvSpPr>
            <a:spLocks noChangeArrowheads="1"/>
          </p:cNvSpPr>
          <p:nvPr/>
        </p:nvSpPr>
        <p:spPr bwMode="auto">
          <a:xfrm>
            <a:off x="4236" y="6530975"/>
            <a:ext cx="9021233" cy="179388"/>
          </a:xfrm>
          <a:prstGeom prst="rect">
            <a:avLst/>
          </a:prstGeom>
          <a:solidFill>
            <a:srgbClr val="D0D0D0"/>
          </a:solidFill>
          <a:ln>
            <a:noFill/>
          </a:ln>
          <a:effectLst/>
          <a:extLst>
            <a:ext uri="{91240B29-F687-4F45-9708-019B960494DF}">
              <a14:hiddenLine xmlns:a14="http://schemas.microsoft.com/office/drawing/2010/main" w="9525">
                <a:solidFill>
                  <a:srgbClr val="FFCB0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de-DE" sz="3200">
              <a:solidFill>
                <a:srgbClr val="000000"/>
              </a:solidFill>
              <a:latin typeface="Times New Roman" pitchFamily="18" charset="0"/>
              <a:cs typeface="Arial" pitchFamily="34" charset="0"/>
            </a:endParaRPr>
          </a:p>
        </p:txBody>
      </p:sp>
      <p:sp>
        <p:nvSpPr>
          <p:cNvPr id="1027" name="Rectangle 19"/>
          <p:cNvSpPr>
            <a:spLocks noGrp="1" noChangeArrowheads="1"/>
          </p:cNvSpPr>
          <p:nvPr>
            <p:ph type="body" idx="1"/>
          </p:nvPr>
        </p:nvSpPr>
        <p:spPr bwMode="auto">
          <a:xfrm>
            <a:off x="636489" y="1810267"/>
            <a:ext cx="10363200" cy="46577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sym typeface="Symbol" pitchFamily="18" charset="2"/>
              </a:rPr>
              <a:t>Mastertextformat bearbeiten</a:t>
            </a:r>
          </a:p>
          <a:p>
            <a:pPr lvl="1"/>
            <a:r>
              <a:rPr lang="de-DE" dirty="0">
                <a:sym typeface="Symbol" pitchFamily="18" charset="2"/>
              </a:rPr>
              <a:t>Zweite Ebene</a:t>
            </a:r>
          </a:p>
          <a:p>
            <a:pPr lvl="2"/>
            <a:r>
              <a:rPr lang="de-DE" dirty="0">
                <a:sym typeface="Symbol" pitchFamily="18" charset="2"/>
              </a:rPr>
              <a:t>Dritte Ebene</a:t>
            </a:r>
          </a:p>
          <a:p>
            <a:pPr lvl="3"/>
            <a:r>
              <a:rPr lang="de-DE" dirty="0">
                <a:sym typeface="Symbol" pitchFamily="18" charset="2"/>
              </a:rPr>
              <a:t>Vierte Ebene</a:t>
            </a:r>
          </a:p>
          <a:p>
            <a:pPr lvl="4"/>
            <a:r>
              <a:rPr lang="de-DE" dirty="0">
                <a:sym typeface="Symbol" pitchFamily="18" charset="2"/>
              </a:rPr>
              <a:t>Fünfte Ebene</a:t>
            </a:r>
          </a:p>
        </p:txBody>
      </p:sp>
      <p:sp>
        <p:nvSpPr>
          <p:cNvPr id="1028" name="Rectangle 88"/>
          <p:cNvSpPr>
            <a:spLocks noChangeArrowheads="1"/>
          </p:cNvSpPr>
          <p:nvPr/>
        </p:nvSpPr>
        <p:spPr bwMode="auto">
          <a:xfrm>
            <a:off x="9144002" y="6530975"/>
            <a:ext cx="825500" cy="179388"/>
          </a:xfrm>
          <a:prstGeom prst="rect">
            <a:avLst/>
          </a:prstGeom>
          <a:solidFill>
            <a:srgbClr val="D0D0D0"/>
          </a:solidFill>
          <a:ln>
            <a:noFill/>
          </a:ln>
          <a:effectLst/>
          <a:extLst>
            <a:ext uri="{91240B29-F687-4F45-9708-019B960494DF}">
              <a14:hiddenLine xmlns:a14="http://schemas.microsoft.com/office/drawing/2010/main" w="9525" algn="ctr">
                <a:solidFill>
                  <a:srgbClr val="FFCB0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de-DE" sz="3200">
              <a:solidFill>
                <a:srgbClr val="000000"/>
              </a:solidFill>
              <a:latin typeface="Times New Roman" pitchFamily="18" charset="0"/>
              <a:cs typeface="Arial" pitchFamily="34" charset="0"/>
            </a:endParaRPr>
          </a:p>
        </p:txBody>
      </p:sp>
      <p:sp>
        <p:nvSpPr>
          <p:cNvPr id="1029" name="Rectangle 25"/>
          <p:cNvSpPr>
            <a:spLocks noGrp="1" noChangeArrowheads="1"/>
          </p:cNvSpPr>
          <p:nvPr>
            <p:ph type="title"/>
          </p:nvPr>
        </p:nvSpPr>
        <p:spPr bwMode="auto">
          <a:xfrm>
            <a:off x="636489" y="654096"/>
            <a:ext cx="10363200" cy="56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Mastertitelformat bearbeiten</a:t>
            </a:r>
          </a:p>
        </p:txBody>
      </p:sp>
      <p:sp>
        <p:nvSpPr>
          <p:cNvPr id="1030" name="Text Box 82"/>
          <p:cNvSpPr txBox="1">
            <a:spLocks noChangeArrowheads="1"/>
          </p:cNvSpPr>
          <p:nvPr/>
        </p:nvSpPr>
        <p:spPr bwMode="auto">
          <a:xfrm>
            <a:off x="9072036" y="6479010"/>
            <a:ext cx="9546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defRPr/>
            </a:pPr>
            <a:r>
              <a:rPr lang="de-DE" sz="1200" b="0" dirty="0">
                <a:solidFill>
                  <a:srgbClr val="000066"/>
                </a:solidFill>
                <a:latin typeface="Arial" pitchFamily="34" charset="0"/>
              </a:rPr>
              <a:t>- </a:t>
            </a:r>
            <a:fld id="{3EE190F2-DC77-4817-B672-053A431E335F}" type="slidenum">
              <a:rPr lang="de-DE" sz="1200" b="0" smtClean="0">
                <a:solidFill>
                  <a:srgbClr val="000066"/>
                </a:solidFill>
                <a:latin typeface="Arial" pitchFamily="34" charset="0"/>
              </a:rPr>
              <a:pPr algn="ctr" eaLnBrk="1" fontAlgn="base" hangingPunct="1">
                <a:spcBef>
                  <a:spcPct val="50000"/>
                </a:spcBef>
                <a:spcAft>
                  <a:spcPct val="0"/>
                </a:spcAft>
                <a:defRPr/>
              </a:pPr>
              <a:t>‹Nr.›</a:t>
            </a:fld>
            <a:r>
              <a:rPr lang="de-DE" sz="1200" b="0" dirty="0">
                <a:solidFill>
                  <a:srgbClr val="000066"/>
                </a:solidFill>
                <a:latin typeface="Arial" pitchFamily="34" charset="0"/>
              </a:rPr>
              <a:t> -</a:t>
            </a:r>
          </a:p>
        </p:txBody>
      </p:sp>
      <p:sp>
        <p:nvSpPr>
          <p:cNvPr id="1031" name="Rectangle 80"/>
          <p:cNvSpPr>
            <a:spLocks noChangeArrowheads="1"/>
          </p:cNvSpPr>
          <p:nvPr/>
        </p:nvSpPr>
        <p:spPr bwMode="auto">
          <a:xfrm>
            <a:off x="0" y="153989"/>
            <a:ext cx="10128251" cy="430212"/>
          </a:xfrm>
          <a:prstGeom prst="rect">
            <a:avLst/>
          </a:prstGeom>
          <a:solidFill>
            <a:srgbClr val="D0D0D0"/>
          </a:solidFill>
          <a:ln>
            <a:noFill/>
          </a:ln>
          <a:effectLst/>
          <a:extLst>
            <a:ext uri="{91240B29-F687-4F45-9708-019B960494DF}">
              <a14:hiddenLine xmlns:a14="http://schemas.microsoft.com/office/drawing/2010/main" w="9525">
                <a:solidFill>
                  <a:srgbClr val="FFCB0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de-DE" sz="3200">
              <a:solidFill>
                <a:srgbClr val="000000"/>
              </a:solidFill>
              <a:latin typeface="Times New Roman" pitchFamily="18" charset="0"/>
              <a:cs typeface="Arial" pitchFamily="34" charset="0"/>
            </a:endParaRPr>
          </a:p>
        </p:txBody>
      </p:sp>
      <p:sp>
        <p:nvSpPr>
          <p:cNvPr id="1032" name="Rectangle 94"/>
          <p:cNvSpPr>
            <a:spLocks noChangeArrowheads="1"/>
          </p:cNvSpPr>
          <p:nvPr/>
        </p:nvSpPr>
        <p:spPr bwMode="auto">
          <a:xfrm>
            <a:off x="11379200" y="153988"/>
            <a:ext cx="812800" cy="431800"/>
          </a:xfrm>
          <a:prstGeom prst="rect">
            <a:avLst/>
          </a:prstGeom>
          <a:solidFill>
            <a:srgbClr val="D0D0D0"/>
          </a:solidFill>
          <a:ln>
            <a:noFill/>
          </a:ln>
          <a:effectLst/>
          <a:extLst>
            <a:ext uri="{91240B29-F687-4F45-9708-019B960494DF}">
              <a14:hiddenLine xmlns:a14="http://schemas.microsoft.com/office/drawing/2010/main" w="9525">
                <a:solidFill>
                  <a:srgbClr val="FFCB0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de-DE" sz="3200">
              <a:solidFill>
                <a:srgbClr val="000000"/>
              </a:solidFill>
              <a:latin typeface="Times New Roman" pitchFamily="18" charset="0"/>
              <a:cs typeface="Arial" pitchFamily="34" charset="0"/>
            </a:endParaRPr>
          </a:p>
        </p:txBody>
      </p:sp>
      <p:sp>
        <p:nvSpPr>
          <p:cNvPr id="1033" name="Rectangle 96"/>
          <p:cNvSpPr>
            <a:spLocks noChangeArrowheads="1"/>
          </p:cNvSpPr>
          <p:nvPr/>
        </p:nvSpPr>
        <p:spPr bwMode="auto">
          <a:xfrm>
            <a:off x="10085917" y="6530975"/>
            <a:ext cx="2106083" cy="179388"/>
          </a:xfrm>
          <a:prstGeom prst="rect">
            <a:avLst/>
          </a:prstGeom>
          <a:solidFill>
            <a:srgbClr val="D0D0D0"/>
          </a:solidFill>
          <a:ln>
            <a:noFill/>
          </a:ln>
          <a:effectLst/>
          <a:extLst>
            <a:ext uri="{91240B29-F687-4F45-9708-019B960494DF}">
              <a14:hiddenLine xmlns:a14="http://schemas.microsoft.com/office/drawing/2010/main" w="9525">
                <a:solidFill>
                  <a:srgbClr val="FFCB0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de-DE" sz="3200">
              <a:solidFill>
                <a:srgbClr val="000000"/>
              </a:solidFill>
              <a:latin typeface="Times New Roman" pitchFamily="18" charset="0"/>
              <a:cs typeface="Arial" pitchFamily="34" charset="0"/>
            </a:endParaRPr>
          </a:p>
        </p:txBody>
      </p:sp>
      <p:sp>
        <p:nvSpPr>
          <p:cNvPr id="1136" name="Text Box 112"/>
          <p:cNvSpPr txBox="1">
            <a:spLocks noChangeArrowheads="1"/>
          </p:cNvSpPr>
          <p:nvPr/>
        </p:nvSpPr>
        <p:spPr bwMode="auto">
          <a:xfrm>
            <a:off x="10128253" y="6479010"/>
            <a:ext cx="20171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a:defRPr sz="2400">
                <a:solidFill>
                  <a:schemeClr val="tx1"/>
                </a:solidFill>
                <a:latin typeface="Times New Roman" pitchFamily="18" charset="0"/>
              </a:defRPr>
            </a:lvl1pPr>
            <a:lvl2pPr marL="3373438" algn="l">
              <a:defRPr sz="2400">
                <a:solidFill>
                  <a:schemeClr val="tx1"/>
                </a:solidFill>
                <a:latin typeface="Times New Roman" pitchFamily="18" charset="0"/>
              </a:defRPr>
            </a:lvl2pPr>
            <a:lvl3pPr marL="3563938" algn="l">
              <a:defRPr sz="2400">
                <a:solidFill>
                  <a:schemeClr val="tx1"/>
                </a:solidFill>
                <a:latin typeface="Times New Roman" pitchFamily="18" charset="0"/>
              </a:defRPr>
            </a:lvl3pPr>
            <a:lvl4pPr marL="3754438" algn="l">
              <a:defRPr sz="2400">
                <a:solidFill>
                  <a:schemeClr val="tx1"/>
                </a:solidFill>
                <a:latin typeface="Times New Roman" pitchFamily="18" charset="0"/>
              </a:defRPr>
            </a:lvl4pPr>
            <a:lvl5pPr marL="3944938" algn="l">
              <a:defRPr sz="2400">
                <a:solidFill>
                  <a:schemeClr val="tx1"/>
                </a:solidFill>
                <a:latin typeface="Times New Roman" pitchFamily="18" charset="0"/>
              </a:defRPr>
            </a:lvl5pPr>
            <a:lvl6pPr marL="4402138" fontAlgn="base">
              <a:spcBef>
                <a:spcPct val="0"/>
              </a:spcBef>
              <a:spcAft>
                <a:spcPct val="0"/>
              </a:spcAft>
              <a:defRPr sz="2400">
                <a:solidFill>
                  <a:schemeClr val="tx1"/>
                </a:solidFill>
                <a:latin typeface="Times New Roman" pitchFamily="18" charset="0"/>
              </a:defRPr>
            </a:lvl6pPr>
            <a:lvl7pPr marL="4859338" fontAlgn="base">
              <a:spcBef>
                <a:spcPct val="0"/>
              </a:spcBef>
              <a:spcAft>
                <a:spcPct val="0"/>
              </a:spcAft>
              <a:defRPr sz="2400">
                <a:solidFill>
                  <a:schemeClr val="tx1"/>
                </a:solidFill>
                <a:latin typeface="Times New Roman" pitchFamily="18" charset="0"/>
              </a:defRPr>
            </a:lvl7pPr>
            <a:lvl8pPr marL="5316538" fontAlgn="base">
              <a:spcBef>
                <a:spcPct val="0"/>
              </a:spcBef>
              <a:spcAft>
                <a:spcPct val="0"/>
              </a:spcAft>
              <a:defRPr sz="2400">
                <a:solidFill>
                  <a:schemeClr val="tx1"/>
                </a:solidFill>
                <a:latin typeface="Times New Roman" pitchFamily="18" charset="0"/>
              </a:defRPr>
            </a:lvl8pPr>
            <a:lvl9pPr marL="5773738"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defRPr/>
            </a:pPr>
            <a:r>
              <a:rPr lang="de-DE" sz="1200" b="0" dirty="0">
                <a:solidFill>
                  <a:srgbClr val="000066"/>
                </a:solidFill>
                <a:latin typeface="Arial" pitchFamily="34" charset="0"/>
              </a:rPr>
              <a:t>www.caef.eu</a:t>
            </a:r>
          </a:p>
        </p:txBody>
      </p:sp>
      <p:sp>
        <p:nvSpPr>
          <p:cNvPr id="1037" name="Text Box 113"/>
          <p:cNvSpPr txBox="1">
            <a:spLocks noChangeArrowheads="1"/>
          </p:cNvSpPr>
          <p:nvPr/>
        </p:nvSpPr>
        <p:spPr bwMode="auto">
          <a:xfrm>
            <a:off x="5571940" y="6479010"/>
            <a:ext cx="33682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defRPr/>
            </a:pPr>
            <a:r>
              <a:rPr lang="de-DE" sz="1200" b="0" dirty="0">
                <a:solidFill>
                  <a:srgbClr val="000066"/>
                </a:solidFill>
                <a:latin typeface="Arial" pitchFamily="34" charset="0"/>
                <a:cs typeface="Arial" pitchFamily="34" charset="0"/>
              </a:rPr>
              <a:t>© </a:t>
            </a:r>
            <a:r>
              <a:rPr lang="de-DE" sz="1200" b="0" kern="1200" dirty="0">
                <a:solidFill>
                  <a:srgbClr val="000066"/>
                </a:solidFill>
                <a:latin typeface="Arial" pitchFamily="34" charset="0"/>
                <a:ea typeface="+mn-ea"/>
                <a:cs typeface="+mn-cs"/>
              </a:rPr>
              <a:t>CAEF – The European Foundry </a:t>
            </a:r>
            <a:r>
              <a:rPr lang="de-DE" sz="1200" b="0" kern="1200" dirty="0" err="1">
                <a:solidFill>
                  <a:srgbClr val="000066"/>
                </a:solidFill>
                <a:latin typeface="Arial" pitchFamily="34" charset="0"/>
                <a:ea typeface="+mn-ea"/>
                <a:cs typeface="+mn-cs"/>
              </a:rPr>
              <a:t>Association</a:t>
            </a:r>
            <a:endParaRPr lang="de-DE" sz="1200" b="0" kern="1200" dirty="0">
              <a:solidFill>
                <a:srgbClr val="000066"/>
              </a:solidFill>
              <a:latin typeface="Arial" pitchFamily="34" charset="0"/>
              <a:ea typeface="+mn-ea"/>
              <a:cs typeface="+mn-cs"/>
            </a:endParaRPr>
          </a:p>
        </p:txBody>
      </p:sp>
      <p:pic>
        <p:nvPicPr>
          <p:cNvPr id="13" name="Picture 2" descr="ca030983-a90d-43ce-ab5b-f9814add501a@hdgt"/>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r="7900"/>
          <a:stretch/>
        </p:blipFill>
        <p:spPr bwMode="auto">
          <a:xfrm>
            <a:off x="10304752" y="144891"/>
            <a:ext cx="897947"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26194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rtl="0" eaLnBrk="0" fontAlgn="base" hangingPunct="0">
        <a:spcBef>
          <a:spcPct val="0"/>
        </a:spcBef>
        <a:spcAft>
          <a:spcPct val="0"/>
        </a:spcAft>
        <a:defRPr sz="2400" b="1">
          <a:solidFill>
            <a:srgbClr val="000066"/>
          </a:solidFill>
          <a:latin typeface="+mj-lt"/>
          <a:ea typeface="+mj-ea"/>
          <a:cs typeface="+mj-cs"/>
        </a:defRPr>
      </a:lvl1pPr>
      <a:lvl2pPr algn="l" rtl="0" eaLnBrk="0" fontAlgn="base" hangingPunct="0">
        <a:spcBef>
          <a:spcPct val="0"/>
        </a:spcBef>
        <a:spcAft>
          <a:spcPct val="0"/>
        </a:spcAft>
        <a:defRPr sz="2933" b="1">
          <a:solidFill>
            <a:srgbClr val="000066"/>
          </a:solidFill>
          <a:latin typeface="Arial" pitchFamily="34" charset="0"/>
        </a:defRPr>
      </a:lvl2pPr>
      <a:lvl3pPr algn="l" rtl="0" eaLnBrk="0" fontAlgn="base" hangingPunct="0">
        <a:spcBef>
          <a:spcPct val="0"/>
        </a:spcBef>
        <a:spcAft>
          <a:spcPct val="0"/>
        </a:spcAft>
        <a:defRPr sz="2933" b="1">
          <a:solidFill>
            <a:srgbClr val="000066"/>
          </a:solidFill>
          <a:latin typeface="Arial" pitchFamily="34" charset="0"/>
        </a:defRPr>
      </a:lvl3pPr>
      <a:lvl4pPr algn="l" rtl="0" eaLnBrk="0" fontAlgn="base" hangingPunct="0">
        <a:spcBef>
          <a:spcPct val="0"/>
        </a:spcBef>
        <a:spcAft>
          <a:spcPct val="0"/>
        </a:spcAft>
        <a:defRPr sz="2933" b="1">
          <a:solidFill>
            <a:srgbClr val="000066"/>
          </a:solidFill>
          <a:latin typeface="Arial" pitchFamily="34" charset="0"/>
        </a:defRPr>
      </a:lvl4pPr>
      <a:lvl5pPr algn="l" rtl="0" eaLnBrk="0" fontAlgn="base" hangingPunct="0">
        <a:spcBef>
          <a:spcPct val="0"/>
        </a:spcBef>
        <a:spcAft>
          <a:spcPct val="0"/>
        </a:spcAft>
        <a:defRPr sz="2933" b="1">
          <a:solidFill>
            <a:srgbClr val="000066"/>
          </a:solidFill>
          <a:latin typeface="Arial" pitchFamily="34" charset="0"/>
        </a:defRPr>
      </a:lvl5pPr>
      <a:lvl6pPr marL="609585" algn="l" rtl="0" fontAlgn="base">
        <a:spcBef>
          <a:spcPct val="0"/>
        </a:spcBef>
        <a:spcAft>
          <a:spcPct val="0"/>
        </a:spcAft>
        <a:defRPr sz="2933" b="1">
          <a:solidFill>
            <a:srgbClr val="000066"/>
          </a:solidFill>
          <a:latin typeface="Arial" pitchFamily="34" charset="0"/>
        </a:defRPr>
      </a:lvl6pPr>
      <a:lvl7pPr marL="1219170" algn="l" rtl="0" fontAlgn="base">
        <a:spcBef>
          <a:spcPct val="0"/>
        </a:spcBef>
        <a:spcAft>
          <a:spcPct val="0"/>
        </a:spcAft>
        <a:defRPr sz="2933" b="1">
          <a:solidFill>
            <a:srgbClr val="000066"/>
          </a:solidFill>
          <a:latin typeface="Arial" pitchFamily="34" charset="0"/>
        </a:defRPr>
      </a:lvl7pPr>
      <a:lvl8pPr marL="1828754" algn="l" rtl="0" fontAlgn="base">
        <a:spcBef>
          <a:spcPct val="0"/>
        </a:spcBef>
        <a:spcAft>
          <a:spcPct val="0"/>
        </a:spcAft>
        <a:defRPr sz="2933" b="1">
          <a:solidFill>
            <a:srgbClr val="000066"/>
          </a:solidFill>
          <a:latin typeface="Arial" pitchFamily="34" charset="0"/>
        </a:defRPr>
      </a:lvl8pPr>
      <a:lvl9pPr marL="2438339" algn="l" rtl="0" fontAlgn="base">
        <a:spcBef>
          <a:spcPct val="0"/>
        </a:spcBef>
        <a:spcAft>
          <a:spcPct val="0"/>
        </a:spcAft>
        <a:defRPr sz="2933" b="1">
          <a:solidFill>
            <a:srgbClr val="000066"/>
          </a:solidFill>
          <a:latin typeface="Arial" pitchFamily="34" charset="0"/>
        </a:defRPr>
      </a:lvl9pPr>
    </p:titleStyle>
    <p:bodyStyle>
      <a:lvl1pPr marL="457189" indent="-457189" algn="l" rtl="0" eaLnBrk="0" fontAlgn="base" hangingPunct="0">
        <a:spcBef>
          <a:spcPct val="20000"/>
        </a:spcBef>
        <a:spcAft>
          <a:spcPct val="0"/>
        </a:spcAft>
        <a:defRPr sz="1800">
          <a:solidFill>
            <a:srgbClr val="000066"/>
          </a:solidFill>
          <a:latin typeface="+mn-lt"/>
          <a:ea typeface="+mn-ea"/>
          <a:cs typeface="+mn-cs"/>
          <a:sym typeface="Symbol" pitchFamily="18" charset="2"/>
        </a:defRPr>
      </a:lvl1pPr>
      <a:lvl2pPr marL="990575" indent="-380990" algn="l" rtl="0" eaLnBrk="0" fontAlgn="base" hangingPunct="0">
        <a:lnSpc>
          <a:spcPct val="140000"/>
        </a:lnSpc>
        <a:spcBef>
          <a:spcPct val="20000"/>
        </a:spcBef>
        <a:spcAft>
          <a:spcPct val="0"/>
        </a:spcAft>
        <a:defRPr sz="1800">
          <a:solidFill>
            <a:srgbClr val="000066"/>
          </a:solidFill>
          <a:latin typeface="+mn-lt"/>
          <a:sym typeface="Symbol" pitchFamily="18" charset="2"/>
        </a:defRPr>
      </a:lvl2pPr>
      <a:lvl3pPr marL="1523962" indent="-304792" algn="l" rtl="0" eaLnBrk="0" fontAlgn="base" hangingPunct="0">
        <a:lnSpc>
          <a:spcPct val="120000"/>
        </a:lnSpc>
        <a:spcBef>
          <a:spcPct val="20000"/>
        </a:spcBef>
        <a:spcAft>
          <a:spcPct val="0"/>
        </a:spcAft>
        <a:defRPr sz="1800">
          <a:solidFill>
            <a:srgbClr val="000066"/>
          </a:solidFill>
          <a:latin typeface="+mn-lt"/>
          <a:sym typeface="Symbol" pitchFamily="18" charset="2"/>
        </a:defRPr>
      </a:lvl3pPr>
      <a:lvl4pPr marL="2133547" indent="-304792" algn="l" rtl="0" eaLnBrk="0" fontAlgn="base" hangingPunct="0">
        <a:lnSpc>
          <a:spcPct val="130000"/>
        </a:lnSpc>
        <a:spcBef>
          <a:spcPct val="20000"/>
        </a:spcBef>
        <a:spcAft>
          <a:spcPct val="0"/>
        </a:spcAft>
        <a:defRPr sz="1800">
          <a:solidFill>
            <a:srgbClr val="000066"/>
          </a:solidFill>
          <a:latin typeface="+mn-lt"/>
          <a:sym typeface="Symbol" pitchFamily="18" charset="2"/>
        </a:defRPr>
      </a:lvl4pPr>
      <a:lvl5pPr marL="2743131" indent="-304792" algn="l" rtl="0" eaLnBrk="0" fontAlgn="base" hangingPunct="0">
        <a:lnSpc>
          <a:spcPct val="120000"/>
        </a:lnSpc>
        <a:spcBef>
          <a:spcPct val="20000"/>
        </a:spcBef>
        <a:spcAft>
          <a:spcPct val="0"/>
        </a:spcAft>
        <a:defRPr sz="1800">
          <a:solidFill>
            <a:srgbClr val="000066"/>
          </a:solidFill>
          <a:latin typeface="+mn-lt"/>
          <a:sym typeface="Symbol" pitchFamily="18" charset="2"/>
        </a:defRPr>
      </a:lvl5pPr>
      <a:lvl6pPr marL="3352716" indent="-304792" algn="l" rtl="0" fontAlgn="base">
        <a:lnSpc>
          <a:spcPct val="120000"/>
        </a:lnSpc>
        <a:spcBef>
          <a:spcPct val="20000"/>
        </a:spcBef>
        <a:spcAft>
          <a:spcPct val="0"/>
        </a:spcAft>
        <a:defRPr sz="1867">
          <a:solidFill>
            <a:srgbClr val="000066"/>
          </a:solidFill>
          <a:latin typeface="+mn-lt"/>
          <a:sym typeface="Symbol" pitchFamily="18" charset="2"/>
        </a:defRPr>
      </a:lvl6pPr>
      <a:lvl7pPr marL="3962301" indent="-304792" algn="l" rtl="0" fontAlgn="base">
        <a:lnSpc>
          <a:spcPct val="120000"/>
        </a:lnSpc>
        <a:spcBef>
          <a:spcPct val="20000"/>
        </a:spcBef>
        <a:spcAft>
          <a:spcPct val="0"/>
        </a:spcAft>
        <a:defRPr sz="1867">
          <a:solidFill>
            <a:srgbClr val="000066"/>
          </a:solidFill>
          <a:latin typeface="+mn-lt"/>
          <a:sym typeface="Symbol" pitchFamily="18" charset="2"/>
        </a:defRPr>
      </a:lvl7pPr>
      <a:lvl8pPr marL="4571886" indent="-304792" algn="l" rtl="0" fontAlgn="base">
        <a:lnSpc>
          <a:spcPct val="120000"/>
        </a:lnSpc>
        <a:spcBef>
          <a:spcPct val="20000"/>
        </a:spcBef>
        <a:spcAft>
          <a:spcPct val="0"/>
        </a:spcAft>
        <a:defRPr sz="1867">
          <a:solidFill>
            <a:srgbClr val="000066"/>
          </a:solidFill>
          <a:latin typeface="+mn-lt"/>
          <a:sym typeface="Symbol" pitchFamily="18" charset="2"/>
        </a:defRPr>
      </a:lvl8pPr>
      <a:lvl9pPr marL="5181470" indent="-304792" algn="l" rtl="0" fontAlgn="base">
        <a:lnSpc>
          <a:spcPct val="120000"/>
        </a:lnSpc>
        <a:spcBef>
          <a:spcPct val="20000"/>
        </a:spcBef>
        <a:spcAft>
          <a:spcPct val="0"/>
        </a:spcAft>
        <a:defRPr sz="1867">
          <a:solidFill>
            <a:srgbClr val="000066"/>
          </a:solidFill>
          <a:latin typeface="+mn-lt"/>
          <a:sym typeface="Symbol" pitchFamily="18" charset="2"/>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7"/>
          <p:cNvSpPr>
            <a:spLocks noChangeArrowheads="1"/>
          </p:cNvSpPr>
          <p:nvPr/>
        </p:nvSpPr>
        <p:spPr bwMode="auto">
          <a:xfrm>
            <a:off x="4236" y="6530975"/>
            <a:ext cx="9021233" cy="179388"/>
          </a:xfrm>
          <a:prstGeom prst="rect">
            <a:avLst/>
          </a:prstGeom>
          <a:solidFill>
            <a:srgbClr val="D0D0D0"/>
          </a:solidFill>
          <a:ln>
            <a:noFill/>
          </a:ln>
          <a:effectLst/>
          <a:extLst>
            <a:ext uri="{91240B29-F687-4F45-9708-019B960494DF}">
              <a14:hiddenLine xmlns:a14="http://schemas.microsoft.com/office/drawing/2010/main" w="9525">
                <a:solidFill>
                  <a:srgbClr val="FFCB0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de-DE" sz="3200">
              <a:solidFill>
                <a:srgbClr val="000000"/>
              </a:solidFill>
              <a:latin typeface="Times New Roman" pitchFamily="18" charset="0"/>
              <a:cs typeface="Arial" pitchFamily="34" charset="0"/>
            </a:endParaRPr>
          </a:p>
        </p:txBody>
      </p:sp>
      <p:sp>
        <p:nvSpPr>
          <p:cNvPr id="1027" name="Rectangle 19"/>
          <p:cNvSpPr>
            <a:spLocks noGrp="1" noChangeArrowheads="1"/>
          </p:cNvSpPr>
          <p:nvPr>
            <p:ph type="body" idx="1"/>
          </p:nvPr>
        </p:nvSpPr>
        <p:spPr bwMode="auto">
          <a:xfrm>
            <a:off x="636489" y="1810267"/>
            <a:ext cx="10363200" cy="4532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sym typeface="Symbol" pitchFamily="18" charset="2"/>
              </a:rPr>
              <a:t>Mastertextformat bearbeiten</a:t>
            </a:r>
          </a:p>
          <a:p>
            <a:pPr lvl="1"/>
            <a:r>
              <a:rPr lang="de-DE" dirty="0">
                <a:sym typeface="Symbol" pitchFamily="18" charset="2"/>
              </a:rPr>
              <a:t>Zweite Ebene</a:t>
            </a:r>
          </a:p>
          <a:p>
            <a:pPr lvl="2"/>
            <a:r>
              <a:rPr lang="de-DE" dirty="0">
                <a:sym typeface="Symbol" pitchFamily="18" charset="2"/>
              </a:rPr>
              <a:t>Dritte Ebene</a:t>
            </a:r>
          </a:p>
          <a:p>
            <a:pPr lvl="3"/>
            <a:r>
              <a:rPr lang="de-DE" dirty="0">
                <a:sym typeface="Symbol" pitchFamily="18" charset="2"/>
              </a:rPr>
              <a:t>Vierte Ebene</a:t>
            </a:r>
          </a:p>
          <a:p>
            <a:pPr lvl="4"/>
            <a:r>
              <a:rPr lang="de-DE" dirty="0">
                <a:sym typeface="Symbol" pitchFamily="18" charset="2"/>
              </a:rPr>
              <a:t>Fünfte Ebene</a:t>
            </a:r>
          </a:p>
        </p:txBody>
      </p:sp>
      <p:sp>
        <p:nvSpPr>
          <p:cNvPr id="1028" name="Rectangle 88"/>
          <p:cNvSpPr>
            <a:spLocks noChangeArrowheads="1"/>
          </p:cNvSpPr>
          <p:nvPr/>
        </p:nvSpPr>
        <p:spPr bwMode="auto">
          <a:xfrm>
            <a:off x="9144002" y="6530975"/>
            <a:ext cx="825500" cy="179388"/>
          </a:xfrm>
          <a:prstGeom prst="rect">
            <a:avLst/>
          </a:prstGeom>
          <a:solidFill>
            <a:srgbClr val="D0D0D0"/>
          </a:solidFill>
          <a:ln>
            <a:noFill/>
          </a:ln>
          <a:effectLst/>
          <a:extLst>
            <a:ext uri="{91240B29-F687-4F45-9708-019B960494DF}">
              <a14:hiddenLine xmlns:a14="http://schemas.microsoft.com/office/drawing/2010/main" w="9525" algn="ctr">
                <a:solidFill>
                  <a:srgbClr val="FFCB0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de-DE" sz="3200">
              <a:solidFill>
                <a:srgbClr val="000000"/>
              </a:solidFill>
              <a:latin typeface="Times New Roman" pitchFamily="18" charset="0"/>
              <a:cs typeface="Arial" pitchFamily="34" charset="0"/>
            </a:endParaRPr>
          </a:p>
        </p:txBody>
      </p:sp>
      <p:sp>
        <p:nvSpPr>
          <p:cNvPr id="1029" name="Rectangle 25"/>
          <p:cNvSpPr>
            <a:spLocks noGrp="1" noChangeArrowheads="1"/>
          </p:cNvSpPr>
          <p:nvPr>
            <p:ph type="title"/>
          </p:nvPr>
        </p:nvSpPr>
        <p:spPr bwMode="auto">
          <a:xfrm>
            <a:off x="636489" y="633118"/>
            <a:ext cx="10363200" cy="56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Mastertitelformat bearbeiten</a:t>
            </a:r>
          </a:p>
        </p:txBody>
      </p:sp>
      <p:sp>
        <p:nvSpPr>
          <p:cNvPr id="1030" name="Text Box 82"/>
          <p:cNvSpPr txBox="1">
            <a:spLocks noChangeArrowheads="1"/>
          </p:cNvSpPr>
          <p:nvPr/>
        </p:nvSpPr>
        <p:spPr bwMode="auto">
          <a:xfrm>
            <a:off x="9072036" y="6461080"/>
            <a:ext cx="954617" cy="29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defRPr/>
            </a:pPr>
            <a:r>
              <a:rPr lang="de-DE" sz="1333" b="0" dirty="0">
                <a:solidFill>
                  <a:srgbClr val="000066"/>
                </a:solidFill>
                <a:latin typeface="Arial" pitchFamily="34" charset="0"/>
              </a:rPr>
              <a:t>- </a:t>
            </a:r>
            <a:fld id="{3EE190F2-DC77-4817-B672-053A431E335F}" type="slidenum">
              <a:rPr lang="de-DE" sz="1333" b="0" smtClean="0">
                <a:solidFill>
                  <a:srgbClr val="000066"/>
                </a:solidFill>
                <a:latin typeface="Arial" pitchFamily="34" charset="0"/>
              </a:rPr>
              <a:pPr algn="ctr" eaLnBrk="1" fontAlgn="base" hangingPunct="1">
                <a:spcBef>
                  <a:spcPct val="50000"/>
                </a:spcBef>
                <a:spcAft>
                  <a:spcPct val="0"/>
                </a:spcAft>
                <a:defRPr/>
              </a:pPr>
              <a:t>‹Nr.›</a:t>
            </a:fld>
            <a:r>
              <a:rPr lang="de-DE" sz="1333" b="0" dirty="0">
                <a:solidFill>
                  <a:srgbClr val="000066"/>
                </a:solidFill>
                <a:latin typeface="Arial" pitchFamily="34" charset="0"/>
              </a:rPr>
              <a:t> -</a:t>
            </a:r>
          </a:p>
        </p:txBody>
      </p:sp>
      <p:sp>
        <p:nvSpPr>
          <p:cNvPr id="1031" name="Rectangle 80"/>
          <p:cNvSpPr>
            <a:spLocks noChangeArrowheads="1"/>
          </p:cNvSpPr>
          <p:nvPr/>
        </p:nvSpPr>
        <p:spPr bwMode="auto">
          <a:xfrm>
            <a:off x="0" y="153989"/>
            <a:ext cx="10128251" cy="430212"/>
          </a:xfrm>
          <a:prstGeom prst="rect">
            <a:avLst/>
          </a:prstGeom>
          <a:solidFill>
            <a:srgbClr val="D0D0D0"/>
          </a:solidFill>
          <a:ln>
            <a:noFill/>
          </a:ln>
          <a:effectLst/>
          <a:extLst>
            <a:ext uri="{91240B29-F687-4F45-9708-019B960494DF}">
              <a14:hiddenLine xmlns:a14="http://schemas.microsoft.com/office/drawing/2010/main" w="9525">
                <a:solidFill>
                  <a:srgbClr val="FFCB0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de-DE" sz="3200">
              <a:solidFill>
                <a:srgbClr val="000000"/>
              </a:solidFill>
              <a:latin typeface="Times New Roman" pitchFamily="18" charset="0"/>
              <a:cs typeface="Arial" pitchFamily="34" charset="0"/>
            </a:endParaRPr>
          </a:p>
        </p:txBody>
      </p:sp>
      <p:sp>
        <p:nvSpPr>
          <p:cNvPr id="1032" name="Rectangle 94"/>
          <p:cNvSpPr>
            <a:spLocks noChangeArrowheads="1"/>
          </p:cNvSpPr>
          <p:nvPr/>
        </p:nvSpPr>
        <p:spPr bwMode="auto">
          <a:xfrm>
            <a:off x="11379200" y="153988"/>
            <a:ext cx="812800" cy="431800"/>
          </a:xfrm>
          <a:prstGeom prst="rect">
            <a:avLst/>
          </a:prstGeom>
          <a:solidFill>
            <a:srgbClr val="D0D0D0"/>
          </a:solidFill>
          <a:ln>
            <a:noFill/>
          </a:ln>
          <a:effectLst/>
          <a:extLst>
            <a:ext uri="{91240B29-F687-4F45-9708-019B960494DF}">
              <a14:hiddenLine xmlns:a14="http://schemas.microsoft.com/office/drawing/2010/main" w="9525">
                <a:solidFill>
                  <a:srgbClr val="FFCB0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de-DE" sz="3200">
              <a:solidFill>
                <a:srgbClr val="000000"/>
              </a:solidFill>
              <a:latin typeface="Times New Roman" pitchFamily="18" charset="0"/>
              <a:cs typeface="Arial" pitchFamily="34" charset="0"/>
            </a:endParaRPr>
          </a:p>
        </p:txBody>
      </p:sp>
      <p:sp>
        <p:nvSpPr>
          <p:cNvPr id="1033" name="Rectangle 96"/>
          <p:cNvSpPr>
            <a:spLocks noChangeArrowheads="1"/>
          </p:cNvSpPr>
          <p:nvPr/>
        </p:nvSpPr>
        <p:spPr bwMode="auto">
          <a:xfrm>
            <a:off x="10085917" y="6530975"/>
            <a:ext cx="2106083" cy="179388"/>
          </a:xfrm>
          <a:prstGeom prst="rect">
            <a:avLst/>
          </a:prstGeom>
          <a:solidFill>
            <a:srgbClr val="D0D0D0"/>
          </a:solidFill>
          <a:ln>
            <a:noFill/>
          </a:ln>
          <a:effectLst/>
          <a:extLst>
            <a:ext uri="{91240B29-F687-4F45-9708-019B960494DF}">
              <a14:hiddenLine xmlns:a14="http://schemas.microsoft.com/office/drawing/2010/main" w="9525">
                <a:solidFill>
                  <a:srgbClr val="FFCB0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fontAlgn="base">
              <a:spcBef>
                <a:spcPct val="0"/>
              </a:spcBef>
              <a:spcAft>
                <a:spcPct val="0"/>
              </a:spcAft>
            </a:pPr>
            <a:endParaRPr lang="de-DE" sz="3200">
              <a:solidFill>
                <a:srgbClr val="000000"/>
              </a:solidFill>
              <a:latin typeface="Times New Roman" pitchFamily="18" charset="0"/>
              <a:cs typeface="Arial" pitchFamily="34" charset="0"/>
            </a:endParaRPr>
          </a:p>
        </p:txBody>
      </p:sp>
      <p:sp>
        <p:nvSpPr>
          <p:cNvPr id="1136" name="Text Box 112"/>
          <p:cNvSpPr txBox="1">
            <a:spLocks noChangeArrowheads="1"/>
          </p:cNvSpPr>
          <p:nvPr/>
        </p:nvSpPr>
        <p:spPr bwMode="auto">
          <a:xfrm>
            <a:off x="10128253" y="6461080"/>
            <a:ext cx="2017183" cy="29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3373438" algn="l">
              <a:defRPr sz="2400">
                <a:solidFill>
                  <a:schemeClr val="tx1"/>
                </a:solidFill>
                <a:latin typeface="Times New Roman" pitchFamily="18" charset="0"/>
              </a:defRPr>
            </a:lvl2pPr>
            <a:lvl3pPr marL="3563938" algn="l">
              <a:defRPr sz="2400">
                <a:solidFill>
                  <a:schemeClr val="tx1"/>
                </a:solidFill>
                <a:latin typeface="Times New Roman" pitchFamily="18" charset="0"/>
              </a:defRPr>
            </a:lvl3pPr>
            <a:lvl4pPr marL="3754438" algn="l">
              <a:defRPr sz="2400">
                <a:solidFill>
                  <a:schemeClr val="tx1"/>
                </a:solidFill>
                <a:latin typeface="Times New Roman" pitchFamily="18" charset="0"/>
              </a:defRPr>
            </a:lvl4pPr>
            <a:lvl5pPr marL="3944938" algn="l">
              <a:defRPr sz="2400">
                <a:solidFill>
                  <a:schemeClr val="tx1"/>
                </a:solidFill>
                <a:latin typeface="Times New Roman" pitchFamily="18" charset="0"/>
              </a:defRPr>
            </a:lvl5pPr>
            <a:lvl6pPr marL="4402138" fontAlgn="base">
              <a:spcBef>
                <a:spcPct val="0"/>
              </a:spcBef>
              <a:spcAft>
                <a:spcPct val="0"/>
              </a:spcAft>
              <a:defRPr sz="2400">
                <a:solidFill>
                  <a:schemeClr val="tx1"/>
                </a:solidFill>
                <a:latin typeface="Times New Roman" pitchFamily="18" charset="0"/>
              </a:defRPr>
            </a:lvl6pPr>
            <a:lvl7pPr marL="4859338" fontAlgn="base">
              <a:spcBef>
                <a:spcPct val="0"/>
              </a:spcBef>
              <a:spcAft>
                <a:spcPct val="0"/>
              </a:spcAft>
              <a:defRPr sz="2400">
                <a:solidFill>
                  <a:schemeClr val="tx1"/>
                </a:solidFill>
                <a:latin typeface="Times New Roman" pitchFamily="18" charset="0"/>
              </a:defRPr>
            </a:lvl7pPr>
            <a:lvl8pPr marL="5316538" fontAlgn="base">
              <a:spcBef>
                <a:spcPct val="0"/>
              </a:spcBef>
              <a:spcAft>
                <a:spcPct val="0"/>
              </a:spcAft>
              <a:defRPr sz="2400">
                <a:solidFill>
                  <a:schemeClr val="tx1"/>
                </a:solidFill>
                <a:latin typeface="Times New Roman" pitchFamily="18" charset="0"/>
              </a:defRPr>
            </a:lvl8pPr>
            <a:lvl9pPr marL="5773738"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defRPr/>
            </a:pPr>
            <a:r>
              <a:rPr lang="de-DE" sz="1333" b="0" dirty="0">
                <a:solidFill>
                  <a:srgbClr val="000066"/>
                </a:solidFill>
                <a:latin typeface="Arial" pitchFamily="34" charset="0"/>
              </a:rPr>
              <a:t>www.caef.eu</a:t>
            </a:r>
          </a:p>
        </p:txBody>
      </p:sp>
      <p:sp>
        <p:nvSpPr>
          <p:cNvPr id="1037" name="Text Box 113"/>
          <p:cNvSpPr txBox="1">
            <a:spLocks noChangeArrowheads="1"/>
          </p:cNvSpPr>
          <p:nvPr/>
        </p:nvSpPr>
        <p:spPr bwMode="auto">
          <a:xfrm>
            <a:off x="5215752" y="6461080"/>
            <a:ext cx="3724418" cy="29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defRPr/>
            </a:pPr>
            <a:r>
              <a:rPr lang="de-DE" sz="1333" b="0" dirty="0">
                <a:solidFill>
                  <a:srgbClr val="000066"/>
                </a:solidFill>
                <a:latin typeface="Arial" pitchFamily="34" charset="0"/>
                <a:cs typeface="Arial" pitchFamily="34" charset="0"/>
              </a:rPr>
              <a:t>© </a:t>
            </a:r>
            <a:r>
              <a:rPr lang="de-DE" sz="1333" b="0" kern="1200" dirty="0">
                <a:solidFill>
                  <a:srgbClr val="000066"/>
                </a:solidFill>
                <a:latin typeface="Arial" pitchFamily="34" charset="0"/>
                <a:ea typeface="+mn-ea"/>
                <a:cs typeface="+mn-cs"/>
              </a:rPr>
              <a:t>CAEF – The European Foundry </a:t>
            </a:r>
            <a:r>
              <a:rPr lang="de-DE" sz="1333" b="0" kern="1200" dirty="0" err="1">
                <a:solidFill>
                  <a:srgbClr val="000066"/>
                </a:solidFill>
                <a:latin typeface="Arial" pitchFamily="34" charset="0"/>
                <a:ea typeface="+mn-ea"/>
                <a:cs typeface="+mn-cs"/>
              </a:rPr>
              <a:t>Association</a:t>
            </a:r>
            <a:endParaRPr lang="de-DE" sz="1333" b="0" kern="1200" dirty="0">
              <a:solidFill>
                <a:srgbClr val="000066"/>
              </a:solidFill>
              <a:latin typeface="Arial" pitchFamily="34" charset="0"/>
              <a:ea typeface="+mn-ea"/>
              <a:cs typeface="+mn-cs"/>
            </a:endParaRPr>
          </a:p>
        </p:txBody>
      </p:sp>
      <p:pic>
        <p:nvPicPr>
          <p:cNvPr id="13" name="Picture 2" descr="ca030983-a90d-43ce-ab5b-f9814add501a@hdgt"/>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7900"/>
          <a:stretch/>
        </p:blipFill>
        <p:spPr bwMode="auto">
          <a:xfrm>
            <a:off x="10304752" y="144891"/>
            <a:ext cx="897947"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27733"/>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3" r:id="rId3"/>
    <p:sldLayoutId id="2147483695" r:id="rId4"/>
    <p:sldLayoutId id="2147483696" r:id="rId5"/>
    <p:sldLayoutId id="2147483697" r:id="rId6"/>
    <p:sldLayoutId id="2147483699" r:id="rId7"/>
    <p:sldLayoutId id="2147483691" r:id="rId8"/>
    <p:sldLayoutId id="2147483729" r:id="rId9"/>
  </p:sldLayoutIdLst>
  <p:txStyles>
    <p:titleStyle>
      <a:lvl1pPr algn="l" rtl="0" eaLnBrk="0" fontAlgn="base" hangingPunct="0">
        <a:spcBef>
          <a:spcPct val="0"/>
        </a:spcBef>
        <a:spcAft>
          <a:spcPct val="0"/>
        </a:spcAft>
        <a:defRPr sz="2400" b="1">
          <a:solidFill>
            <a:srgbClr val="000066"/>
          </a:solidFill>
          <a:latin typeface="+mj-lt"/>
          <a:ea typeface="+mj-ea"/>
          <a:cs typeface="+mj-cs"/>
        </a:defRPr>
      </a:lvl1pPr>
      <a:lvl2pPr algn="l" rtl="0" eaLnBrk="0" fontAlgn="base" hangingPunct="0">
        <a:spcBef>
          <a:spcPct val="0"/>
        </a:spcBef>
        <a:spcAft>
          <a:spcPct val="0"/>
        </a:spcAft>
        <a:defRPr sz="2933" b="1">
          <a:solidFill>
            <a:srgbClr val="000066"/>
          </a:solidFill>
          <a:latin typeface="Arial" pitchFamily="34" charset="0"/>
        </a:defRPr>
      </a:lvl2pPr>
      <a:lvl3pPr algn="l" rtl="0" eaLnBrk="0" fontAlgn="base" hangingPunct="0">
        <a:spcBef>
          <a:spcPct val="0"/>
        </a:spcBef>
        <a:spcAft>
          <a:spcPct val="0"/>
        </a:spcAft>
        <a:defRPr sz="2933" b="1">
          <a:solidFill>
            <a:srgbClr val="000066"/>
          </a:solidFill>
          <a:latin typeface="Arial" pitchFamily="34" charset="0"/>
        </a:defRPr>
      </a:lvl3pPr>
      <a:lvl4pPr algn="l" rtl="0" eaLnBrk="0" fontAlgn="base" hangingPunct="0">
        <a:spcBef>
          <a:spcPct val="0"/>
        </a:spcBef>
        <a:spcAft>
          <a:spcPct val="0"/>
        </a:spcAft>
        <a:defRPr sz="2933" b="1">
          <a:solidFill>
            <a:srgbClr val="000066"/>
          </a:solidFill>
          <a:latin typeface="Arial" pitchFamily="34" charset="0"/>
        </a:defRPr>
      </a:lvl4pPr>
      <a:lvl5pPr algn="l" rtl="0" eaLnBrk="0" fontAlgn="base" hangingPunct="0">
        <a:spcBef>
          <a:spcPct val="0"/>
        </a:spcBef>
        <a:spcAft>
          <a:spcPct val="0"/>
        </a:spcAft>
        <a:defRPr sz="2933" b="1">
          <a:solidFill>
            <a:srgbClr val="000066"/>
          </a:solidFill>
          <a:latin typeface="Arial" pitchFamily="34" charset="0"/>
        </a:defRPr>
      </a:lvl5pPr>
      <a:lvl6pPr marL="609585" algn="l" rtl="0" fontAlgn="base">
        <a:spcBef>
          <a:spcPct val="0"/>
        </a:spcBef>
        <a:spcAft>
          <a:spcPct val="0"/>
        </a:spcAft>
        <a:defRPr sz="2933" b="1">
          <a:solidFill>
            <a:srgbClr val="000066"/>
          </a:solidFill>
          <a:latin typeface="Arial" pitchFamily="34" charset="0"/>
        </a:defRPr>
      </a:lvl6pPr>
      <a:lvl7pPr marL="1219170" algn="l" rtl="0" fontAlgn="base">
        <a:spcBef>
          <a:spcPct val="0"/>
        </a:spcBef>
        <a:spcAft>
          <a:spcPct val="0"/>
        </a:spcAft>
        <a:defRPr sz="2933" b="1">
          <a:solidFill>
            <a:srgbClr val="000066"/>
          </a:solidFill>
          <a:latin typeface="Arial" pitchFamily="34" charset="0"/>
        </a:defRPr>
      </a:lvl7pPr>
      <a:lvl8pPr marL="1828754" algn="l" rtl="0" fontAlgn="base">
        <a:spcBef>
          <a:spcPct val="0"/>
        </a:spcBef>
        <a:spcAft>
          <a:spcPct val="0"/>
        </a:spcAft>
        <a:defRPr sz="2933" b="1">
          <a:solidFill>
            <a:srgbClr val="000066"/>
          </a:solidFill>
          <a:latin typeface="Arial" pitchFamily="34" charset="0"/>
        </a:defRPr>
      </a:lvl8pPr>
      <a:lvl9pPr marL="2438339" algn="l" rtl="0" fontAlgn="base">
        <a:spcBef>
          <a:spcPct val="0"/>
        </a:spcBef>
        <a:spcAft>
          <a:spcPct val="0"/>
        </a:spcAft>
        <a:defRPr sz="2933" b="1">
          <a:solidFill>
            <a:srgbClr val="000066"/>
          </a:solidFill>
          <a:latin typeface="Arial" pitchFamily="34" charset="0"/>
        </a:defRPr>
      </a:lvl9pPr>
    </p:titleStyle>
    <p:bodyStyle>
      <a:lvl1pPr marL="457189" indent="-457189" algn="l" rtl="0" eaLnBrk="0" fontAlgn="base" hangingPunct="0">
        <a:spcBef>
          <a:spcPct val="20000"/>
        </a:spcBef>
        <a:spcAft>
          <a:spcPct val="0"/>
        </a:spcAft>
        <a:defRPr sz="1800">
          <a:solidFill>
            <a:srgbClr val="000066"/>
          </a:solidFill>
          <a:latin typeface="+mn-lt"/>
          <a:ea typeface="+mn-ea"/>
          <a:cs typeface="+mn-cs"/>
          <a:sym typeface="Symbol" pitchFamily="18" charset="2"/>
        </a:defRPr>
      </a:lvl1pPr>
      <a:lvl2pPr marL="990575" indent="-380990" algn="l" rtl="0" eaLnBrk="0" fontAlgn="base" hangingPunct="0">
        <a:lnSpc>
          <a:spcPct val="140000"/>
        </a:lnSpc>
        <a:spcBef>
          <a:spcPct val="20000"/>
        </a:spcBef>
        <a:spcAft>
          <a:spcPct val="0"/>
        </a:spcAft>
        <a:defRPr sz="1800">
          <a:solidFill>
            <a:srgbClr val="000066"/>
          </a:solidFill>
          <a:latin typeface="+mn-lt"/>
          <a:sym typeface="Symbol" pitchFamily="18" charset="2"/>
        </a:defRPr>
      </a:lvl2pPr>
      <a:lvl3pPr marL="1523962" indent="-304792" algn="l" rtl="0" eaLnBrk="0" fontAlgn="base" hangingPunct="0">
        <a:lnSpc>
          <a:spcPct val="120000"/>
        </a:lnSpc>
        <a:spcBef>
          <a:spcPct val="20000"/>
        </a:spcBef>
        <a:spcAft>
          <a:spcPct val="0"/>
        </a:spcAft>
        <a:defRPr sz="1800">
          <a:solidFill>
            <a:srgbClr val="000066"/>
          </a:solidFill>
          <a:latin typeface="+mn-lt"/>
          <a:sym typeface="Symbol" pitchFamily="18" charset="2"/>
        </a:defRPr>
      </a:lvl3pPr>
      <a:lvl4pPr marL="2133547" indent="-304792" algn="l" rtl="0" eaLnBrk="0" fontAlgn="base" hangingPunct="0">
        <a:lnSpc>
          <a:spcPct val="130000"/>
        </a:lnSpc>
        <a:spcBef>
          <a:spcPct val="20000"/>
        </a:spcBef>
        <a:spcAft>
          <a:spcPct val="0"/>
        </a:spcAft>
        <a:defRPr sz="1800">
          <a:solidFill>
            <a:srgbClr val="000066"/>
          </a:solidFill>
          <a:latin typeface="+mn-lt"/>
          <a:sym typeface="Symbol" pitchFamily="18" charset="2"/>
        </a:defRPr>
      </a:lvl4pPr>
      <a:lvl5pPr marL="2743131" indent="-304792" algn="l" rtl="0" eaLnBrk="0" fontAlgn="base" hangingPunct="0">
        <a:lnSpc>
          <a:spcPct val="120000"/>
        </a:lnSpc>
        <a:spcBef>
          <a:spcPct val="20000"/>
        </a:spcBef>
        <a:spcAft>
          <a:spcPct val="0"/>
        </a:spcAft>
        <a:defRPr sz="1800">
          <a:solidFill>
            <a:srgbClr val="000066"/>
          </a:solidFill>
          <a:latin typeface="+mn-lt"/>
          <a:sym typeface="Symbol" pitchFamily="18" charset="2"/>
        </a:defRPr>
      </a:lvl5pPr>
      <a:lvl6pPr marL="3352716" indent="-304792" algn="l" rtl="0" fontAlgn="base">
        <a:lnSpc>
          <a:spcPct val="120000"/>
        </a:lnSpc>
        <a:spcBef>
          <a:spcPct val="20000"/>
        </a:spcBef>
        <a:spcAft>
          <a:spcPct val="0"/>
        </a:spcAft>
        <a:defRPr sz="1867">
          <a:solidFill>
            <a:srgbClr val="000066"/>
          </a:solidFill>
          <a:latin typeface="+mn-lt"/>
          <a:sym typeface="Symbol" pitchFamily="18" charset="2"/>
        </a:defRPr>
      </a:lvl6pPr>
      <a:lvl7pPr marL="3962301" indent="-304792" algn="l" rtl="0" fontAlgn="base">
        <a:lnSpc>
          <a:spcPct val="120000"/>
        </a:lnSpc>
        <a:spcBef>
          <a:spcPct val="20000"/>
        </a:spcBef>
        <a:spcAft>
          <a:spcPct val="0"/>
        </a:spcAft>
        <a:defRPr sz="1867">
          <a:solidFill>
            <a:srgbClr val="000066"/>
          </a:solidFill>
          <a:latin typeface="+mn-lt"/>
          <a:sym typeface="Symbol" pitchFamily="18" charset="2"/>
        </a:defRPr>
      </a:lvl7pPr>
      <a:lvl8pPr marL="4571886" indent="-304792" algn="l" rtl="0" fontAlgn="base">
        <a:lnSpc>
          <a:spcPct val="120000"/>
        </a:lnSpc>
        <a:spcBef>
          <a:spcPct val="20000"/>
        </a:spcBef>
        <a:spcAft>
          <a:spcPct val="0"/>
        </a:spcAft>
        <a:defRPr sz="1867">
          <a:solidFill>
            <a:srgbClr val="000066"/>
          </a:solidFill>
          <a:latin typeface="+mn-lt"/>
          <a:sym typeface="Symbol" pitchFamily="18" charset="2"/>
        </a:defRPr>
      </a:lvl8pPr>
      <a:lvl9pPr marL="5181470" indent="-304792" algn="l" rtl="0" fontAlgn="base">
        <a:lnSpc>
          <a:spcPct val="120000"/>
        </a:lnSpc>
        <a:spcBef>
          <a:spcPct val="20000"/>
        </a:spcBef>
        <a:spcAft>
          <a:spcPct val="0"/>
        </a:spcAft>
        <a:defRPr sz="1867">
          <a:solidFill>
            <a:srgbClr val="000066"/>
          </a:solidFill>
          <a:latin typeface="+mn-lt"/>
          <a:sym typeface="Symbol" pitchFamily="18" charset="2"/>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622FB417-B651-4DE2-8446-D45BA18FB6FC}"/>
              </a:ext>
            </a:extLst>
          </p:cNvPr>
          <p:cNvGraphicFramePr/>
          <p:nvPr>
            <p:extLst>
              <p:ext uri="{D42A27DB-BD31-4B8C-83A1-F6EECF244321}">
                <p14:modId xmlns:p14="http://schemas.microsoft.com/office/powerpoint/2010/main" val="1920563458"/>
              </p:ext>
            </p:extLst>
          </p:nvPr>
        </p:nvGraphicFramePr>
        <p:xfrm>
          <a:off x="886878" y="1922647"/>
          <a:ext cx="9079656" cy="421568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396EFCD0-8A3F-4F13-ABBB-27822AE67C4B}"/>
              </a:ext>
            </a:extLst>
          </p:cNvPr>
          <p:cNvSpPr txBox="1">
            <a:spLocks noChangeArrowheads="1"/>
          </p:cNvSpPr>
          <p:nvPr/>
        </p:nvSpPr>
        <p:spPr bwMode="auto">
          <a:xfrm>
            <a:off x="981511" y="5799779"/>
            <a:ext cx="30396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Arial" charset="0"/>
                <a:ea typeface="+mn-ea"/>
                <a:cs typeface="Arial" charset="0"/>
              </a:rPr>
              <a:t>Source: </a:t>
            </a:r>
            <a:r>
              <a:rPr lang="de-DE" sz="800" dirty="0">
                <a:solidFill>
                  <a:srgbClr val="000000"/>
                </a:solidFill>
                <a:latin typeface="Arial" charset="0"/>
              </a:rPr>
              <a:t>FISI: CAEF, country weight based on production 2020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Arial" charset="0"/>
                <a:ea typeface="+mn-ea"/>
                <a:cs typeface="Arial" charset="0"/>
              </a:rPr>
              <a:t>BCI: Eurostat, calculation CAEF</a:t>
            </a:r>
          </a:p>
        </p:txBody>
      </p:sp>
      <p:sp>
        <p:nvSpPr>
          <p:cNvPr id="7" name="Titel 4">
            <a:extLst>
              <a:ext uri="{FF2B5EF4-FFF2-40B4-BE49-F238E27FC236}">
                <a16:creationId xmlns:a16="http://schemas.microsoft.com/office/drawing/2014/main" id="{FCC3E655-DEFF-4BF2-AD32-EF8E3A39DC08}"/>
              </a:ext>
            </a:extLst>
          </p:cNvPr>
          <p:cNvSpPr txBox="1">
            <a:spLocks/>
          </p:cNvSpPr>
          <p:nvPr/>
        </p:nvSpPr>
        <p:spPr>
          <a:xfrm>
            <a:off x="719673" y="616633"/>
            <a:ext cx="9913494" cy="846966"/>
          </a:xfrm>
          <a:prstGeom prst="rect">
            <a:avLst/>
          </a:prstGeom>
        </p:spPr>
        <p:txBody>
          <a:bodyPr/>
          <a:lstStyle>
            <a:lvl1pPr algn="l" rtl="0" eaLnBrk="0" fontAlgn="base" hangingPunct="0">
              <a:spcBef>
                <a:spcPct val="0"/>
              </a:spcBef>
              <a:spcAft>
                <a:spcPct val="0"/>
              </a:spcAft>
              <a:defRPr sz="2667" b="1">
                <a:solidFill>
                  <a:srgbClr val="000066"/>
                </a:solidFill>
                <a:latin typeface="+mj-lt"/>
                <a:ea typeface="+mj-ea"/>
                <a:cs typeface="+mj-cs"/>
              </a:defRPr>
            </a:lvl1pPr>
            <a:lvl2pPr algn="l" rtl="0" eaLnBrk="0" fontAlgn="base" hangingPunct="0">
              <a:spcBef>
                <a:spcPct val="0"/>
              </a:spcBef>
              <a:spcAft>
                <a:spcPct val="0"/>
              </a:spcAft>
              <a:defRPr sz="2933" b="1">
                <a:solidFill>
                  <a:srgbClr val="000066"/>
                </a:solidFill>
                <a:latin typeface="Arial" pitchFamily="34" charset="0"/>
              </a:defRPr>
            </a:lvl2pPr>
            <a:lvl3pPr algn="l" rtl="0" eaLnBrk="0" fontAlgn="base" hangingPunct="0">
              <a:spcBef>
                <a:spcPct val="0"/>
              </a:spcBef>
              <a:spcAft>
                <a:spcPct val="0"/>
              </a:spcAft>
              <a:defRPr sz="2933" b="1">
                <a:solidFill>
                  <a:srgbClr val="000066"/>
                </a:solidFill>
                <a:latin typeface="Arial" pitchFamily="34" charset="0"/>
              </a:defRPr>
            </a:lvl3pPr>
            <a:lvl4pPr algn="l" rtl="0" eaLnBrk="0" fontAlgn="base" hangingPunct="0">
              <a:spcBef>
                <a:spcPct val="0"/>
              </a:spcBef>
              <a:spcAft>
                <a:spcPct val="0"/>
              </a:spcAft>
              <a:defRPr sz="2933" b="1">
                <a:solidFill>
                  <a:srgbClr val="000066"/>
                </a:solidFill>
                <a:latin typeface="Arial" pitchFamily="34" charset="0"/>
              </a:defRPr>
            </a:lvl4pPr>
            <a:lvl5pPr algn="l" rtl="0" eaLnBrk="0" fontAlgn="base" hangingPunct="0">
              <a:spcBef>
                <a:spcPct val="0"/>
              </a:spcBef>
              <a:spcAft>
                <a:spcPct val="0"/>
              </a:spcAft>
              <a:defRPr sz="2933" b="1">
                <a:solidFill>
                  <a:srgbClr val="000066"/>
                </a:solidFill>
                <a:latin typeface="Arial" pitchFamily="34" charset="0"/>
              </a:defRPr>
            </a:lvl5pPr>
            <a:lvl6pPr marL="609585" algn="l" rtl="0" fontAlgn="base">
              <a:spcBef>
                <a:spcPct val="0"/>
              </a:spcBef>
              <a:spcAft>
                <a:spcPct val="0"/>
              </a:spcAft>
              <a:defRPr sz="2933" b="1">
                <a:solidFill>
                  <a:srgbClr val="000066"/>
                </a:solidFill>
                <a:latin typeface="Arial" pitchFamily="34" charset="0"/>
              </a:defRPr>
            </a:lvl6pPr>
            <a:lvl7pPr marL="1219170" algn="l" rtl="0" fontAlgn="base">
              <a:spcBef>
                <a:spcPct val="0"/>
              </a:spcBef>
              <a:spcAft>
                <a:spcPct val="0"/>
              </a:spcAft>
              <a:defRPr sz="2933" b="1">
                <a:solidFill>
                  <a:srgbClr val="000066"/>
                </a:solidFill>
                <a:latin typeface="Arial" pitchFamily="34" charset="0"/>
              </a:defRPr>
            </a:lvl7pPr>
            <a:lvl8pPr marL="1828754" algn="l" rtl="0" fontAlgn="base">
              <a:spcBef>
                <a:spcPct val="0"/>
              </a:spcBef>
              <a:spcAft>
                <a:spcPct val="0"/>
              </a:spcAft>
              <a:defRPr sz="2933" b="1">
                <a:solidFill>
                  <a:srgbClr val="000066"/>
                </a:solidFill>
                <a:latin typeface="Arial" pitchFamily="34" charset="0"/>
              </a:defRPr>
            </a:lvl8pPr>
            <a:lvl9pPr marL="2438339" algn="l" rtl="0" fontAlgn="base">
              <a:spcBef>
                <a:spcPct val="0"/>
              </a:spcBef>
              <a:spcAft>
                <a:spcPct val="0"/>
              </a:spcAft>
              <a:defRPr sz="2933" b="1">
                <a:solidFill>
                  <a:srgbClr val="000066"/>
                </a:solidFill>
                <a:latin typeface="Arial" pitchFamily="34" charset="0"/>
              </a:defRPr>
            </a:lvl9pPr>
          </a:lstStyle>
          <a:p>
            <a:pPr defTabSz="893277"/>
            <a:r>
              <a:rPr lang="de-DE" sz="2400" kern="1200" dirty="0">
                <a:solidFill>
                  <a:srgbClr val="000066"/>
                </a:solidFill>
              </a:rPr>
              <a:t>European Foundry Industry Sentiment Indicator (FISI) and Business Climate Indicator Euro Area (BCI)</a:t>
            </a:r>
          </a:p>
          <a:p>
            <a:pPr defTabSz="893277"/>
            <a:r>
              <a:rPr lang="de-DE" sz="2000" dirty="0"/>
              <a:t>April</a:t>
            </a:r>
            <a:r>
              <a:rPr lang="de-DE" sz="2000" dirty="0">
                <a:solidFill>
                  <a:srgbClr val="000066"/>
                </a:solidFill>
              </a:rPr>
              <a:t> 2024 </a:t>
            </a:r>
            <a:endParaRPr lang="de-DE" sz="2000" kern="0" dirty="0">
              <a:latin typeface="Arial"/>
            </a:endParaRPr>
          </a:p>
        </p:txBody>
      </p:sp>
    </p:spTree>
    <p:extLst>
      <p:ext uri="{BB962C8B-B14F-4D97-AF65-F5344CB8AC3E}">
        <p14:creationId xmlns:p14="http://schemas.microsoft.com/office/powerpoint/2010/main" val="359253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73E88F43-1435-46E6-9CC7-19DD24E13A9B}"/>
              </a:ext>
            </a:extLst>
          </p:cNvPr>
          <p:cNvGraphicFramePr/>
          <p:nvPr>
            <p:extLst>
              <p:ext uri="{D42A27DB-BD31-4B8C-83A1-F6EECF244321}">
                <p14:modId xmlns:p14="http://schemas.microsoft.com/office/powerpoint/2010/main" val="4176161145"/>
              </p:ext>
            </p:extLst>
          </p:nvPr>
        </p:nvGraphicFramePr>
        <p:xfrm>
          <a:off x="666428" y="1899875"/>
          <a:ext cx="8301726"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hteck 4">
            <a:extLst>
              <a:ext uri="{FF2B5EF4-FFF2-40B4-BE49-F238E27FC236}">
                <a16:creationId xmlns:a16="http://schemas.microsoft.com/office/drawing/2014/main" id="{449E84C2-8640-4EE6-90DA-4768A7157C7D}"/>
              </a:ext>
            </a:extLst>
          </p:cNvPr>
          <p:cNvSpPr/>
          <p:nvPr/>
        </p:nvSpPr>
        <p:spPr>
          <a:xfrm>
            <a:off x="8968154" y="2291724"/>
            <a:ext cx="2700000" cy="2631490"/>
          </a:xfrm>
          <a:prstGeom prst="rect">
            <a:avLst/>
          </a:prstGeom>
          <a:solidFill>
            <a:schemeClr val="bg1"/>
          </a:solidFill>
          <a:ln>
            <a:solidFill>
              <a:srgbClr val="000066"/>
            </a:solidFill>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500" dirty="0">
                <a:solidFill>
                  <a:srgbClr val="000066"/>
                </a:solidFill>
                <a:sym typeface="Symbol" pitchFamily="18" charset="2"/>
              </a:rPr>
              <a:t>The assessment of the current business situation of the European iron foundries decreased in April. The index shows a minus of 3.2 points compared to the previous month putting the figure at 96.7 index points. Expectations for the next 6 months decreased by 0.8 points to 85,3 index points.</a:t>
            </a:r>
          </a:p>
        </p:txBody>
      </p:sp>
      <p:sp>
        <p:nvSpPr>
          <p:cNvPr id="6" name="Text Box 4">
            <a:extLst>
              <a:ext uri="{FF2B5EF4-FFF2-40B4-BE49-F238E27FC236}">
                <a16:creationId xmlns:a16="http://schemas.microsoft.com/office/drawing/2014/main" id="{62AF623C-09FA-45F0-BFD0-04E7ECB8CA8D}"/>
              </a:ext>
            </a:extLst>
          </p:cNvPr>
          <p:cNvSpPr txBox="1">
            <a:spLocks noChangeArrowheads="1"/>
          </p:cNvSpPr>
          <p:nvPr/>
        </p:nvSpPr>
        <p:spPr bwMode="auto">
          <a:xfrm>
            <a:off x="719672" y="6305846"/>
            <a:ext cx="3624710" cy="215444"/>
          </a:xfrm>
          <a:prstGeom prst="rect">
            <a:avLst/>
          </a:prstGeom>
          <a:noFill/>
          <a:ln w="9525">
            <a:noFill/>
            <a:miter lim="800000"/>
            <a:headEnd/>
            <a:tailEnd/>
          </a:ln>
        </p:spPr>
        <p:txBody>
          <a:bodyPr wrap="none">
            <a:spAutoFit/>
          </a:bodyPr>
          <a:lstStyle/>
          <a:p>
            <a:pPr algn="l" eaLnBrk="0" hangingPunct="0"/>
            <a:r>
              <a:rPr lang="de-DE" sz="800" dirty="0">
                <a:latin typeface="Arial" charset="0"/>
              </a:rPr>
              <a:t>Source CAEF, Index 2010 = 100, country weight based on production 2020</a:t>
            </a:r>
          </a:p>
        </p:txBody>
      </p:sp>
      <p:sp>
        <p:nvSpPr>
          <p:cNvPr id="7" name="Titel 4">
            <a:extLst>
              <a:ext uri="{FF2B5EF4-FFF2-40B4-BE49-F238E27FC236}">
                <a16:creationId xmlns:a16="http://schemas.microsoft.com/office/drawing/2014/main" id="{260CCA21-5FC8-45D7-8AB2-B83E435EDB53}"/>
              </a:ext>
            </a:extLst>
          </p:cNvPr>
          <p:cNvSpPr txBox="1">
            <a:spLocks/>
          </p:cNvSpPr>
          <p:nvPr/>
        </p:nvSpPr>
        <p:spPr>
          <a:xfrm>
            <a:off x="719672" y="616633"/>
            <a:ext cx="10080855" cy="846966"/>
          </a:xfrm>
          <a:prstGeom prst="rect">
            <a:avLst/>
          </a:prstGeom>
        </p:spPr>
        <p:txBody>
          <a:bodyPr/>
          <a:lstStyle>
            <a:lvl1pPr algn="l" rtl="0" eaLnBrk="0" fontAlgn="base" hangingPunct="0">
              <a:spcBef>
                <a:spcPct val="0"/>
              </a:spcBef>
              <a:spcAft>
                <a:spcPct val="0"/>
              </a:spcAft>
              <a:defRPr sz="2667" b="1">
                <a:solidFill>
                  <a:srgbClr val="000066"/>
                </a:solidFill>
                <a:latin typeface="+mj-lt"/>
                <a:ea typeface="+mj-ea"/>
                <a:cs typeface="+mj-cs"/>
              </a:defRPr>
            </a:lvl1pPr>
            <a:lvl2pPr algn="l" rtl="0" eaLnBrk="0" fontAlgn="base" hangingPunct="0">
              <a:spcBef>
                <a:spcPct val="0"/>
              </a:spcBef>
              <a:spcAft>
                <a:spcPct val="0"/>
              </a:spcAft>
              <a:defRPr sz="2933" b="1">
                <a:solidFill>
                  <a:srgbClr val="000066"/>
                </a:solidFill>
                <a:latin typeface="Arial" pitchFamily="34" charset="0"/>
              </a:defRPr>
            </a:lvl2pPr>
            <a:lvl3pPr algn="l" rtl="0" eaLnBrk="0" fontAlgn="base" hangingPunct="0">
              <a:spcBef>
                <a:spcPct val="0"/>
              </a:spcBef>
              <a:spcAft>
                <a:spcPct val="0"/>
              </a:spcAft>
              <a:defRPr sz="2933" b="1">
                <a:solidFill>
                  <a:srgbClr val="000066"/>
                </a:solidFill>
                <a:latin typeface="Arial" pitchFamily="34" charset="0"/>
              </a:defRPr>
            </a:lvl3pPr>
            <a:lvl4pPr algn="l" rtl="0" eaLnBrk="0" fontAlgn="base" hangingPunct="0">
              <a:spcBef>
                <a:spcPct val="0"/>
              </a:spcBef>
              <a:spcAft>
                <a:spcPct val="0"/>
              </a:spcAft>
              <a:defRPr sz="2933" b="1">
                <a:solidFill>
                  <a:srgbClr val="000066"/>
                </a:solidFill>
                <a:latin typeface="Arial" pitchFamily="34" charset="0"/>
              </a:defRPr>
            </a:lvl4pPr>
            <a:lvl5pPr algn="l" rtl="0" eaLnBrk="0" fontAlgn="base" hangingPunct="0">
              <a:spcBef>
                <a:spcPct val="0"/>
              </a:spcBef>
              <a:spcAft>
                <a:spcPct val="0"/>
              </a:spcAft>
              <a:defRPr sz="2933" b="1">
                <a:solidFill>
                  <a:srgbClr val="000066"/>
                </a:solidFill>
                <a:latin typeface="Arial" pitchFamily="34" charset="0"/>
              </a:defRPr>
            </a:lvl5pPr>
            <a:lvl6pPr marL="609585" algn="l" rtl="0" fontAlgn="base">
              <a:spcBef>
                <a:spcPct val="0"/>
              </a:spcBef>
              <a:spcAft>
                <a:spcPct val="0"/>
              </a:spcAft>
              <a:defRPr sz="2933" b="1">
                <a:solidFill>
                  <a:srgbClr val="000066"/>
                </a:solidFill>
                <a:latin typeface="Arial" pitchFamily="34" charset="0"/>
              </a:defRPr>
            </a:lvl6pPr>
            <a:lvl7pPr marL="1219170" algn="l" rtl="0" fontAlgn="base">
              <a:spcBef>
                <a:spcPct val="0"/>
              </a:spcBef>
              <a:spcAft>
                <a:spcPct val="0"/>
              </a:spcAft>
              <a:defRPr sz="2933" b="1">
                <a:solidFill>
                  <a:srgbClr val="000066"/>
                </a:solidFill>
                <a:latin typeface="Arial" pitchFamily="34" charset="0"/>
              </a:defRPr>
            </a:lvl7pPr>
            <a:lvl8pPr marL="1828754" algn="l" rtl="0" fontAlgn="base">
              <a:spcBef>
                <a:spcPct val="0"/>
              </a:spcBef>
              <a:spcAft>
                <a:spcPct val="0"/>
              </a:spcAft>
              <a:defRPr sz="2933" b="1">
                <a:solidFill>
                  <a:srgbClr val="000066"/>
                </a:solidFill>
                <a:latin typeface="Arial" pitchFamily="34" charset="0"/>
              </a:defRPr>
            </a:lvl8pPr>
            <a:lvl9pPr marL="2438339" algn="l" rtl="0" fontAlgn="base">
              <a:spcBef>
                <a:spcPct val="0"/>
              </a:spcBef>
              <a:spcAft>
                <a:spcPct val="0"/>
              </a:spcAft>
              <a:defRPr sz="2933" b="1">
                <a:solidFill>
                  <a:srgbClr val="000066"/>
                </a:solidFill>
                <a:latin typeface="Arial" pitchFamily="34" charset="0"/>
              </a:defRPr>
            </a:lvl9pPr>
          </a:lstStyle>
          <a:p>
            <a:pPr defTabSz="893277"/>
            <a:r>
              <a:rPr lang="de-DE" sz="2400" kern="1200" dirty="0">
                <a:solidFill>
                  <a:srgbClr val="000066"/>
                </a:solidFill>
              </a:rPr>
              <a:t>European Foundry Industry Sentiment Indicator FISI</a:t>
            </a:r>
            <a:br>
              <a:rPr lang="de-DE" sz="2400" dirty="0"/>
            </a:br>
            <a:r>
              <a:rPr lang="de-DE" sz="2000" dirty="0" err="1">
                <a:solidFill>
                  <a:srgbClr val="000066"/>
                </a:solidFill>
              </a:rPr>
              <a:t>Ferrous</a:t>
            </a:r>
            <a:r>
              <a:rPr lang="de-DE" sz="2000" dirty="0">
                <a:solidFill>
                  <a:srgbClr val="000066"/>
                </a:solidFill>
              </a:rPr>
              <a:t> Castings - </a:t>
            </a:r>
            <a:r>
              <a:rPr lang="de-DE" sz="2000" dirty="0"/>
              <a:t>April</a:t>
            </a:r>
            <a:r>
              <a:rPr lang="de-DE" sz="2000" dirty="0">
                <a:solidFill>
                  <a:srgbClr val="000066"/>
                </a:solidFill>
              </a:rPr>
              <a:t> 2024 </a:t>
            </a:r>
            <a:endParaRPr lang="de-DE" sz="2000" kern="0" dirty="0">
              <a:latin typeface="Arial"/>
            </a:endParaRPr>
          </a:p>
        </p:txBody>
      </p:sp>
    </p:spTree>
    <p:extLst>
      <p:ext uri="{BB962C8B-B14F-4D97-AF65-F5344CB8AC3E}">
        <p14:creationId xmlns:p14="http://schemas.microsoft.com/office/powerpoint/2010/main" val="2846359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C9935114-475C-44A0-BA3A-D6BA3605B317}"/>
              </a:ext>
            </a:extLst>
          </p:cNvPr>
          <p:cNvGraphicFramePr/>
          <p:nvPr>
            <p:extLst>
              <p:ext uri="{D42A27DB-BD31-4B8C-83A1-F6EECF244321}">
                <p14:modId xmlns:p14="http://schemas.microsoft.com/office/powerpoint/2010/main" val="3880550495"/>
              </p:ext>
            </p:extLst>
          </p:nvPr>
        </p:nvGraphicFramePr>
        <p:xfrm>
          <a:off x="609179" y="2050949"/>
          <a:ext cx="8414239" cy="4236549"/>
        </p:xfrm>
        <a:graphic>
          <a:graphicData uri="http://schemas.openxmlformats.org/drawingml/2006/chart">
            <c:chart xmlns:c="http://schemas.openxmlformats.org/drawingml/2006/chart" xmlns:r="http://schemas.openxmlformats.org/officeDocument/2006/relationships" r:id="rId3"/>
          </a:graphicData>
        </a:graphic>
      </p:graphicFrame>
      <p:sp>
        <p:nvSpPr>
          <p:cNvPr id="7" name="Titel 4">
            <a:extLst>
              <a:ext uri="{FF2B5EF4-FFF2-40B4-BE49-F238E27FC236}">
                <a16:creationId xmlns:a16="http://schemas.microsoft.com/office/drawing/2014/main" id="{1A37A3AB-D698-4968-81B0-C63D4DB8AA2F}"/>
              </a:ext>
            </a:extLst>
          </p:cNvPr>
          <p:cNvSpPr txBox="1">
            <a:spLocks/>
          </p:cNvSpPr>
          <p:nvPr/>
        </p:nvSpPr>
        <p:spPr>
          <a:xfrm>
            <a:off x="719672" y="616633"/>
            <a:ext cx="10080855" cy="846966"/>
          </a:xfrm>
          <a:prstGeom prst="rect">
            <a:avLst/>
          </a:prstGeom>
        </p:spPr>
        <p:txBody>
          <a:bodyPr/>
          <a:lstStyle>
            <a:lvl1pPr algn="l" rtl="0" eaLnBrk="0" fontAlgn="base" hangingPunct="0">
              <a:spcBef>
                <a:spcPct val="0"/>
              </a:spcBef>
              <a:spcAft>
                <a:spcPct val="0"/>
              </a:spcAft>
              <a:defRPr sz="2667" b="1">
                <a:solidFill>
                  <a:srgbClr val="000066"/>
                </a:solidFill>
                <a:latin typeface="+mj-lt"/>
                <a:ea typeface="+mj-ea"/>
                <a:cs typeface="+mj-cs"/>
              </a:defRPr>
            </a:lvl1pPr>
            <a:lvl2pPr algn="l" rtl="0" eaLnBrk="0" fontAlgn="base" hangingPunct="0">
              <a:spcBef>
                <a:spcPct val="0"/>
              </a:spcBef>
              <a:spcAft>
                <a:spcPct val="0"/>
              </a:spcAft>
              <a:defRPr sz="2933" b="1">
                <a:solidFill>
                  <a:srgbClr val="000066"/>
                </a:solidFill>
                <a:latin typeface="Arial" pitchFamily="34" charset="0"/>
              </a:defRPr>
            </a:lvl2pPr>
            <a:lvl3pPr algn="l" rtl="0" eaLnBrk="0" fontAlgn="base" hangingPunct="0">
              <a:spcBef>
                <a:spcPct val="0"/>
              </a:spcBef>
              <a:spcAft>
                <a:spcPct val="0"/>
              </a:spcAft>
              <a:defRPr sz="2933" b="1">
                <a:solidFill>
                  <a:srgbClr val="000066"/>
                </a:solidFill>
                <a:latin typeface="Arial" pitchFamily="34" charset="0"/>
              </a:defRPr>
            </a:lvl3pPr>
            <a:lvl4pPr algn="l" rtl="0" eaLnBrk="0" fontAlgn="base" hangingPunct="0">
              <a:spcBef>
                <a:spcPct val="0"/>
              </a:spcBef>
              <a:spcAft>
                <a:spcPct val="0"/>
              </a:spcAft>
              <a:defRPr sz="2933" b="1">
                <a:solidFill>
                  <a:srgbClr val="000066"/>
                </a:solidFill>
                <a:latin typeface="Arial" pitchFamily="34" charset="0"/>
              </a:defRPr>
            </a:lvl4pPr>
            <a:lvl5pPr algn="l" rtl="0" eaLnBrk="0" fontAlgn="base" hangingPunct="0">
              <a:spcBef>
                <a:spcPct val="0"/>
              </a:spcBef>
              <a:spcAft>
                <a:spcPct val="0"/>
              </a:spcAft>
              <a:defRPr sz="2933" b="1">
                <a:solidFill>
                  <a:srgbClr val="000066"/>
                </a:solidFill>
                <a:latin typeface="Arial" pitchFamily="34" charset="0"/>
              </a:defRPr>
            </a:lvl5pPr>
            <a:lvl6pPr marL="609585" algn="l" rtl="0" fontAlgn="base">
              <a:spcBef>
                <a:spcPct val="0"/>
              </a:spcBef>
              <a:spcAft>
                <a:spcPct val="0"/>
              </a:spcAft>
              <a:defRPr sz="2933" b="1">
                <a:solidFill>
                  <a:srgbClr val="000066"/>
                </a:solidFill>
                <a:latin typeface="Arial" pitchFamily="34" charset="0"/>
              </a:defRPr>
            </a:lvl6pPr>
            <a:lvl7pPr marL="1219170" algn="l" rtl="0" fontAlgn="base">
              <a:spcBef>
                <a:spcPct val="0"/>
              </a:spcBef>
              <a:spcAft>
                <a:spcPct val="0"/>
              </a:spcAft>
              <a:defRPr sz="2933" b="1">
                <a:solidFill>
                  <a:srgbClr val="000066"/>
                </a:solidFill>
                <a:latin typeface="Arial" pitchFamily="34" charset="0"/>
              </a:defRPr>
            </a:lvl7pPr>
            <a:lvl8pPr marL="1828754" algn="l" rtl="0" fontAlgn="base">
              <a:spcBef>
                <a:spcPct val="0"/>
              </a:spcBef>
              <a:spcAft>
                <a:spcPct val="0"/>
              </a:spcAft>
              <a:defRPr sz="2933" b="1">
                <a:solidFill>
                  <a:srgbClr val="000066"/>
                </a:solidFill>
                <a:latin typeface="Arial" pitchFamily="34" charset="0"/>
              </a:defRPr>
            </a:lvl8pPr>
            <a:lvl9pPr marL="2438339" algn="l" rtl="0" fontAlgn="base">
              <a:spcBef>
                <a:spcPct val="0"/>
              </a:spcBef>
              <a:spcAft>
                <a:spcPct val="0"/>
              </a:spcAft>
              <a:defRPr sz="2933" b="1">
                <a:solidFill>
                  <a:srgbClr val="000066"/>
                </a:solidFill>
                <a:latin typeface="Arial" pitchFamily="34" charset="0"/>
              </a:defRPr>
            </a:lvl9pPr>
          </a:lstStyle>
          <a:p>
            <a:pPr defTabSz="893277"/>
            <a:r>
              <a:rPr lang="de-DE" sz="2400" kern="1200" dirty="0">
                <a:solidFill>
                  <a:srgbClr val="000066"/>
                </a:solidFill>
              </a:rPr>
              <a:t>European Foundry Industry Sentiment Indicator FISI</a:t>
            </a:r>
            <a:br>
              <a:rPr lang="de-DE" sz="2400" dirty="0"/>
            </a:br>
            <a:r>
              <a:rPr lang="de-DE" sz="2000" dirty="0"/>
              <a:t>Steel</a:t>
            </a:r>
            <a:r>
              <a:rPr lang="de-DE" sz="2000" dirty="0">
                <a:solidFill>
                  <a:srgbClr val="000066"/>
                </a:solidFill>
              </a:rPr>
              <a:t> Castings – </a:t>
            </a:r>
            <a:r>
              <a:rPr lang="de-DE" sz="2000" dirty="0"/>
              <a:t>April</a:t>
            </a:r>
            <a:r>
              <a:rPr lang="de-DE" sz="2000" dirty="0">
                <a:solidFill>
                  <a:srgbClr val="000066"/>
                </a:solidFill>
              </a:rPr>
              <a:t> 2024 </a:t>
            </a:r>
            <a:endParaRPr lang="de-DE" sz="2000" kern="0" dirty="0">
              <a:latin typeface="Arial"/>
            </a:endParaRPr>
          </a:p>
        </p:txBody>
      </p:sp>
      <p:sp>
        <p:nvSpPr>
          <p:cNvPr id="8" name="Text Box 4">
            <a:extLst>
              <a:ext uri="{FF2B5EF4-FFF2-40B4-BE49-F238E27FC236}">
                <a16:creationId xmlns:a16="http://schemas.microsoft.com/office/drawing/2014/main" id="{955CC160-36CD-425F-B086-AB1DA02F4F3B}"/>
              </a:ext>
            </a:extLst>
          </p:cNvPr>
          <p:cNvSpPr txBox="1">
            <a:spLocks noChangeArrowheads="1"/>
          </p:cNvSpPr>
          <p:nvPr/>
        </p:nvSpPr>
        <p:spPr bwMode="auto">
          <a:xfrm>
            <a:off x="719672" y="6305846"/>
            <a:ext cx="3624710" cy="215444"/>
          </a:xfrm>
          <a:prstGeom prst="rect">
            <a:avLst/>
          </a:prstGeom>
          <a:noFill/>
          <a:ln w="9525">
            <a:noFill/>
            <a:miter lim="800000"/>
            <a:headEnd/>
            <a:tailEnd/>
          </a:ln>
        </p:spPr>
        <p:txBody>
          <a:bodyPr wrap="none">
            <a:spAutoFit/>
          </a:bodyPr>
          <a:lstStyle/>
          <a:p>
            <a:pPr algn="l" eaLnBrk="0" hangingPunct="0"/>
            <a:r>
              <a:rPr lang="de-DE" sz="800" dirty="0">
                <a:latin typeface="Arial" charset="0"/>
              </a:rPr>
              <a:t>Source CAEF, Index 2010 = 100, country weight based on production 2020</a:t>
            </a:r>
          </a:p>
        </p:txBody>
      </p:sp>
      <p:sp>
        <p:nvSpPr>
          <p:cNvPr id="9" name="Rechteck 8">
            <a:extLst>
              <a:ext uri="{FF2B5EF4-FFF2-40B4-BE49-F238E27FC236}">
                <a16:creationId xmlns:a16="http://schemas.microsoft.com/office/drawing/2014/main" id="{1155285B-ADBB-460F-AC90-A3B69B325399}"/>
              </a:ext>
            </a:extLst>
          </p:cNvPr>
          <p:cNvSpPr/>
          <p:nvPr/>
        </p:nvSpPr>
        <p:spPr>
          <a:xfrm>
            <a:off x="9144000" y="2291724"/>
            <a:ext cx="2832652" cy="2862322"/>
          </a:xfrm>
          <a:prstGeom prst="rect">
            <a:avLst/>
          </a:prstGeom>
          <a:solidFill>
            <a:schemeClr val="bg1"/>
          </a:solidFill>
          <a:ln>
            <a:solidFill>
              <a:srgbClr val="000066"/>
            </a:solidFill>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500" dirty="0">
                <a:solidFill>
                  <a:srgbClr val="000066"/>
                </a:solidFill>
                <a:sym typeface="Symbol" pitchFamily="18" charset="2"/>
              </a:rPr>
              <a:t>With a decrease of 2.1 points, the assessment of the current business situation of European steel foundries is reaching the new level of 80.6 index points in April. Meanwhile expectations for the next six months increased. The Index shows a plus of 0.3 points compared to last month resulting in a value of 102.1 index points.</a:t>
            </a:r>
          </a:p>
        </p:txBody>
      </p:sp>
    </p:spTree>
    <p:extLst>
      <p:ext uri="{BB962C8B-B14F-4D97-AF65-F5344CB8AC3E}">
        <p14:creationId xmlns:p14="http://schemas.microsoft.com/office/powerpoint/2010/main" val="3956947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0CA86710-25E6-4DCD-BA40-B7EED48D3D8C}"/>
              </a:ext>
            </a:extLst>
          </p:cNvPr>
          <p:cNvGraphicFramePr/>
          <p:nvPr>
            <p:extLst>
              <p:ext uri="{D42A27DB-BD31-4B8C-83A1-F6EECF244321}">
                <p14:modId xmlns:p14="http://schemas.microsoft.com/office/powerpoint/2010/main" val="3862802377"/>
              </p:ext>
            </p:extLst>
          </p:nvPr>
        </p:nvGraphicFramePr>
        <p:xfrm>
          <a:off x="611699" y="2043488"/>
          <a:ext cx="8213324" cy="423668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el 4">
            <a:extLst>
              <a:ext uri="{FF2B5EF4-FFF2-40B4-BE49-F238E27FC236}">
                <a16:creationId xmlns:a16="http://schemas.microsoft.com/office/drawing/2014/main" id="{C9EB8D22-3616-4CDC-94B9-89F6C7182CBC}"/>
              </a:ext>
            </a:extLst>
          </p:cNvPr>
          <p:cNvSpPr txBox="1">
            <a:spLocks/>
          </p:cNvSpPr>
          <p:nvPr/>
        </p:nvSpPr>
        <p:spPr>
          <a:xfrm>
            <a:off x="719672" y="616633"/>
            <a:ext cx="10080855" cy="846966"/>
          </a:xfrm>
          <a:prstGeom prst="rect">
            <a:avLst/>
          </a:prstGeom>
        </p:spPr>
        <p:txBody>
          <a:bodyPr/>
          <a:lstStyle>
            <a:lvl1pPr algn="l" rtl="0" eaLnBrk="0" fontAlgn="base" hangingPunct="0">
              <a:spcBef>
                <a:spcPct val="0"/>
              </a:spcBef>
              <a:spcAft>
                <a:spcPct val="0"/>
              </a:spcAft>
              <a:defRPr sz="2667" b="1">
                <a:solidFill>
                  <a:srgbClr val="000066"/>
                </a:solidFill>
                <a:latin typeface="+mj-lt"/>
                <a:ea typeface="+mj-ea"/>
                <a:cs typeface="+mj-cs"/>
              </a:defRPr>
            </a:lvl1pPr>
            <a:lvl2pPr algn="l" rtl="0" eaLnBrk="0" fontAlgn="base" hangingPunct="0">
              <a:spcBef>
                <a:spcPct val="0"/>
              </a:spcBef>
              <a:spcAft>
                <a:spcPct val="0"/>
              </a:spcAft>
              <a:defRPr sz="2933" b="1">
                <a:solidFill>
                  <a:srgbClr val="000066"/>
                </a:solidFill>
                <a:latin typeface="Arial" pitchFamily="34" charset="0"/>
              </a:defRPr>
            </a:lvl2pPr>
            <a:lvl3pPr algn="l" rtl="0" eaLnBrk="0" fontAlgn="base" hangingPunct="0">
              <a:spcBef>
                <a:spcPct val="0"/>
              </a:spcBef>
              <a:spcAft>
                <a:spcPct val="0"/>
              </a:spcAft>
              <a:defRPr sz="2933" b="1">
                <a:solidFill>
                  <a:srgbClr val="000066"/>
                </a:solidFill>
                <a:latin typeface="Arial" pitchFamily="34" charset="0"/>
              </a:defRPr>
            </a:lvl3pPr>
            <a:lvl4pPr algn="l" rtl="0" eaLnBrk="0" fontAlgn="base" hangingPunct="0">
              <a:spcBef>
                <a:spcPct val="0"/>
              </a:spcBef>
              <a:spcAft>
                <a:spcPct val="0"/>
              </a:spcAft>
              <a:defRPr sz="2933" b="1">
                <a:solidFill>
                  <a:srgbClr val="000066"/>
                </a:solidFill>
                <a:latin typeface="Arial" pitchFamily="34" charset="0"/>
              </a:defRPr>
            </a:lvl4pPr>
            <a:lvl5pPr algn="l" rtl="0" eaLnBrk="0" fontAlgn="base" hangingPunct="0">
              <a:spcBef>
                <a:spcPct val="0"/>
              </a:spcBef>
              <a:spcAft>
                <a:spcPct val="0"/>
              </a:spcAft>
              <a:defRPr sz="2933" b="1">
                <a:solidFill>
                  <a:srgbClr val="000066"/>
                </a:solidFill>
                <a:latin typeface="Arial" pitchFamily="34" charset="0"/>
              </a:defRPr>
            </a:lvl5pPr>
            <a:lvl6pPr marL="609585" algn="l" rtl="0" fontAlgn="base">
              <a:spcBef>
                <a:spcPct val="0"/>
              </a:spcBef>
              <a:spcAft>
                <a:spcPct val="0"/>
              </a:spcAft>
              <a:defRPr sz="2933" b="1">
                <a:solidFill>
                  <a:srgbClr val="000066"/>
                </a:solidFill>
                <a:latin typeface="Arial" pitchFamily="34" charset="0"/>
              </a:defRPr>
            </a:lvl6pPr>
            <a:lvl7pPr marL="1219170" algn="l" rtl="0" fontAlgn="base">
              <a:spcBef>
                <a:spcPct val="0"/>
              </a:spcBef>
              <a:spcAft>
                <a:spcPct val="0"/>
              </a:spcAft>
              <a:defRPr sz="2933" b="1">
                <a:solidFill>
                  <a:srgbClr val="000066"/>
                </a:solidFill>
                <a:latin typeface="Arial" pitchFamily="34" charset="0"/>
              </a:defRPr>
            </a:lvl7pPr>
            <a:lvl8pPr marL="1828754" algn="l" rtl="0" fontAlgn="base">
              <a:spcBef>
                <a:spcPct val="0"/>
              </a:spcBef>
              <a:spcAft>
                <a:spcPct val="0"/>
              </a:spcAft>
              <a:defRPr sz="2933" b="1">
                <a:solidFill>
                  <a:srgbClr val="000066"/>
                </a:solidFill>
                <a:latin typeface="Arial" pitchFamily="34" charset="0"/>
              </a:defRPr>
            </a:lvl8pPr>
            <a:lvl9pPr marL="2438339" algn="l" rtl="0" fontAlgn="base">
              <a:spcBef>
                <a:spcPct val="0"/>
              </a:spcBef>
              <a:spcAft>
                <a:spcPct val="0"/>
              </a:spcAft>
              <a:defRPr sz="2933" b="1">
                <a:solidFill>
                  <a:srgbClr val="000066"/>
                </a:solidFill>
                <a:latin typeface="Arial" pitchFamily="34" charset="0"/>
              </a:defRPr>
            </a:lvl9pPr>
          </a:lstStyle>
          <a:p>
            <a:pPr defTabSz="893277"/>
            <a:r>
              <a:rPr lang="de-DE" sz="2400" kern="1200" dirty="0">
                <a:solidFill>
                  <a:srgbClr val="000066"/>
                </a:solidFill>
              </a:rPr>
              <a:t>European Foundry Industry Sentiment Indicator FISI</a:t>
            </a:r>
            <a:br>
              <a:rPr lang="de-DE" sz="2400" dirty="0"/>
            </a:br>
            <a:r>
              <a:rPr lang="de-DE" sz="2000" dirty="0"/>
              <a:t>Non-</a:t>
            </a:r>
            <a:r>
              <a:rPr lang="de-DE" sz="2000" dirty="0" err="1">
                <a:solidFill>
                  <a:srgbClr val="000066"/>
                </a:solidFill>
              </a:rPr>
              <a:t>Ferrous</a:t>
            </a:r>
            <a:r>
              <a:rPr lang="de-DE" sz="2000" dirty="0">
                <a:solidFill>
                  <a:srgbClr val="000066"/>
                </a:solidFill>
              </a:rPr>
              <a:t> Castings - </a:t>
            </a:r>
            <a:r>
              <a:rPr lang="de-DE" sz="2000" dirty="0"/>
              <a:t>April</a:t>
            </a:r>
            <a:r>
              <a:rPr lang="de-DE" sz="2000" dirty="0">
                <a:solidFill>
                  <a:srgbClr val="000066"/>
                </a:solidFill>
              </a:rPr>
              <a:t> 2024 </a:t>
            </a:r>
            <a:endParaRPr lang="de-DE" sz="2000" kern="0" dirty="0">
              <a:latin typeface="Arial"/>
            </a:endParaRPr>
          </a:p>
        </p:txBody>
      </p:sp>
      <p:sp>
        <p:nvSpPr>
          <p:cNvPr id="7" name="Text Box 4">
            <a:extLst>
              <a:ext uri="{FF2B5EF4-FFF2-40B4-BE49-F238E27FC236}">
                <a16:creationId xmlns:a16="http://schemas.microsoft.com/office/drawing/2014/main" id="{C2FE9B29-AA0B-47E6-AF4A-5B690C51756A}"/>
              </a:ext>
            </a:extLst>
          </p:cNvPr>
          <p:cNvSpPr txBox="1">
            <a:spLocks noChangeArrowheads="1"/>
          </p:cNvSpPr>
          <p:nvPr/>
        </p:nvSpPr>
        <p:spPr bwMode="auto">
          <a:xfrm>
            <a:off x="719672" y="6305846"/>
            <a:ext cx="3624710" cy="215444"/>
          </a:xfrm>
          <a:prstGeom prst="rect">
            <a:avLst/>
          </a:prstGeom>
          <a:noFill/>
          <a:ln w="9525">
            <a:noFill/>
            <a:miter lim="800000"/>
            <a:headEnd/>
            <a:tailEnd/>
          </a:ln>
        </p:spPr>
        <p:txBody>
          <a:bodyPr wrap="none">
            <a:spAutoFit/>
          </a:bodyPr>
          <a:lstStyle/>
          <a:p>
            <a:pPr algn="l" eaLnBrk="0" hangingPunct="0"/>
            <a:r>
              <a:rPr lang="de-DE" sz="800" dirty="0">
                <a:latin typeface="Arial" charset="0"/>
              </a:rPr>
              <a:t>Source CAEF, Index 2010 = 100, country weight based on production 2020</a:t>
            </a:r>
          </a:p>
        </p:txBody>
      </p:sp>
      <p:sp>
        <p:nvSpPr>
          <p:cNvPr id="9" name="Rechteck 8">
            <a:extLst>
              <a:ext uri="{FF2B5EF4-FFF2-40B4-BE49-F238E27FC236}">
                <a16:creationId xmlns:a16="http://schemas.microsoft.com/office/drawing/2014/main" id="{F80FE8DA-01C1-4A82-AF17-03474CE4A7EE}"/>
              </a:ext>
            </a:extLst>
          </p:cNvPr>
          <p:cNvSpPr/>
          <p:nvPr/>
        </p:nvSpPr>
        <p:spPr>
          <a:xfrm>
            <a:off x="8968153" y="2291724"/>
            <a:ext cx="2810891" cy="2400657"/>
          </a:xfrm>
          <a:prstGeom prst="rect">
            <a:avLst/>
          </a:prstGeom>
          <a:solidFill>
            <a:schemeClr val="bg1"/>
          </a:solidFill>
          <a:ln>
            <a:solidFill>
              <a:srgbClr val="000066"/>
            </a:solidFill>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500" dirty="0">
                <a:solidFill>
                  <a:srgbClr val="000066"/>
                </a:solidFill>
                <a:sym typeface="Symbol" pitchFamily="18" charset="2"/>
              </a:rPr>
              <a:t>In April, the assessment of the current business situation of European non-ferrous foundries increased by 1.4 points. The index value now stands at 133.8 index points. Expectations for the next 6 months, at the same time increased as well by 2.1 points to an index value of 142.4.</a:t>
            </a:r>
          </a:p>
        </p:txBody>
      </p:sp>
    </p:spTree>
    <p:extLst>
      <p:ext uri="{BB962C8B-B14F-4D97-AF65-F5344CB8AC3E}">
        <p14:creationId xmlns:p14="http://schemas.microsoft.com/office/powerpoint/2010/main" val="2066956580"/>
      </p:ext>
    </p:extLst>
  </p:cSld>
  <p:clrMapOvr>
    <a:masterClrMapping/>
  </p:clrMapOvr>
</p:sld>
</file>

<file path=ppt/theme/theme1.xml><?xml version="1.0" encoding="utf-8"?>
<a:theme xmlns:a="http://schemas.openxmlformats.org/drawingml/2006/main" name="1_Vorlage CAEF">
  <a:themeElements>
    <a:clrScheme name="Vorlage-CA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orlage-CAEF">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orlage-CAEF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orlage-CA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orlage-CAEF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rlage-CAEF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lage-CA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orlage-CA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orlage-CA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orlage CAEF">
  <a:themeElements>
    <a:clrScheme name="Vorlage-CA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orlage-CAEF">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orlage-CAEF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orlage-CA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orlage-CAEF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rlage-CAEF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lage-CA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orlage-CA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orlage-CA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292</Words>
  <Application>Microsoft Office PowerPoint</Application>
  <PresentationFormat>Breitbild</PresentationFormat>
  <Paragraphs>19</Paragraphs>
  <Slides>4</Slides>
  <Notes>4</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4</vt:i4>
      </vt:variant>
    </vt:vector>
  </HeadingPairs>
  <TitlesOfParts>
    <vt:vector size="10" baseType="lpstr">
      <vt:lpstr>Arial</vt:lpstr>
      <vt:lpstr>Calibri</vt:lpstr>
      <vt:lpstr>Symbol</vt:lpstr>
      <vt:lpstr>Times New Roman</vt:lpstr>
      <vt:lpstr>1_Vorlage CAEF</vt:lpstr>
      <vt:lpstr>Vorlage CAEF</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deutsche Gießerei-Industrie 2019/2020  Konjunktur</dc:title>
  <dc:creator>Steffen Sophie</dc:creator>
  <cp:lastModifiedBy>Kappes, Johannes</cp:lastModifiedBy>
  <cp:revision>935</cp:revision>
  <dcterms:created xsi:type="dcterms:W3CDTF">2020-04-20T07:19:32Z</dcterms:created>
  <dcterms:modified xsi:type="dcterms:W3CDTF">2024-05-24T12:27:05Z</dcterms:modified>
</cp:coreProperties>
</file>